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4"/>
  </p:sldMasterIdLst>
  <p:notesMasterIdLst>
    <p:notesMasterId r:id="rId23"/>
  </p:notesMasterIdLst>
  <p:sldIdLst>
    <p:sldId id="256" r:id="rId5"/>
    <p:sldId id="266" r:id="rId6"/>
    <p:sldId id="268" r:id="rId7"/>
    <p:sldId id="263" r:id="rId8"/>
    <p:sldId id="267" r:id="rId9"/>
    <p:sldId id="257" r:id="rId10"/>
    <p:sldId id="269" r:id="rId11"/>
    <p:sldId id="265" r:id="rId12"/>
    <p:sldId id="264" r:id="rId13"/>
    <p:sldId id="275" r:id="rId14"/>
    <p:sldId id="259" r:id="rId15"/>
    <p:sldId id="274" r:id="rId16"/>
    <p:sldId id="272" r:id="rId17"/>
    <p:sldId id="261" r:id="rId18"/>
    <p:sldId id="277" r:id="rId19"/>
    <p:sldId id="262" r:id="rId20"/>
    <p:sldId id="270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9C1684-1397-0B50-C000-2348F95B036E}" v="563" dt="2021-07-30T16:11:37.007"/>
    <p1510:client id="{11B4C15B-C17D-4B3E-AD3A-24284A0489B9}" v="1771" dt="2021-07-30T17:11:31.220"/>
    <p1510:client id="{12843111-19AF-4C47-AFD6-6F34F39C8DAD}" v="198" dt="2021-07-29T23:27:38.715"/>
    <p1510:client id="{27EA03C3-E4D1-401F-ADAA-0BFDD09A9181}" v="3" dt="2021-07-30T15:06:24.324"/>
    <p1510:client id="{308B42F8-9145-4CD7-9988-0F314DF25161}" v="535" dt="2021-07-30T14:55:41.520"/>
    <p1510:client id="{36853195-9027-97D8-455B-CD51015D1245}" v="79" dt="2021-07-30T15:08:04.331"/>
    <p1510:client id="{3B328E8A-2FB1-0D92-9198-58ED065C3484}" v="1132" dt="2021-07-29T16:37:12.906"/>
    <p1510:client id="{50077C59-5AE0-40F5-A7F6-9B600993D51A}" v="17" dt="2021-07-30T15:25:27.417"/>
    <p1510:client id="{569CE0AB-4235-4F7C-A530-4A170236ED0E}" v="11" dt="2021-07-30T15:38:21.036"/>
    <p1510:client id="{5A9D62FB-B56A-4271-9241-578C62B93C24}" v="263" dt="2021-07-30T15:28:34.118"/>
    <p1510:client id="{5CAF5AB4-E064-2F22-00F1-A0F852B3FB88}" v="1072" dt="2021-07-30T13:28:15.185"/>
    <p1510:client id="{6498505B-CB29-6412-46F6-4D7499605967}" v="422" vWet="423" dt="2021-07-29T22:23:14.010"/>
    <p1510:client id="{66629D11-550D-478C-A5D8-A3C604AF9720}" v="6" dt="2021-07-29T16:26:33.980"/>
    <p1510:client id="{7458D1F9-82A4-4FA5-A4EA-9436B02F627F}" v="25" dt="2021-07-29T21:26:47.074"/>
    <p1510:client id="{7A019F18-5E9D-F2E6-9C1D-A6E2F5EAEAFD}" v="66" dt="2021-07-30T08:08:37.061"/>
    <p1510:client id="{AF9CED76-0D61-41FD-856D-031C28771376}" v="7" dt="2021-07-29T21:39:12.970"/>
    <p1510:client id="{B377B076-A9FF-41CD-949C-FED733DCD355}" v="155" dt="2021-07-30T15:15:48.896"/>
    <p1510:client id="{CFA2F8CF-0099-4189-A8F5-8260714E015A}" vWet="2" dt="2021-07-30T15:38:02.280"/>
    <p1510:client id="{D1334AF8-4015-4B1D-2291-C0DF00D2EA04}" v="43" dt="2021-07-30T16:46:35.853"/>
    <p1510:client id="{DB5B2013-482A-CFBB-44DC-5F9DBDA03F4A}" v="29" dt="2021-07-30T00:35:39.583"/>
    <p1510:client id="{EF99DA54-BCB8-BC98-26CA-3E3E9C24A685}" v="157" dt="2021-07-30T14:21:34.551"/>
    <p1510:client id="{F0350314-E807-B0FA-1E8E-2728D8EAC37D}" v="299" dt="2021-07-30T00:46:03.5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gna Priyadarshni Himachalapathy" userId="S::101264712@georgebrown.ca::c5095997-a98a-4acf-a832-f34aadf74a6f" providerId="AD" clId="Web-{510248DA-E3E0-0C65-46F5-D9C0E6619BC5}"/>
    <pc:docChg chg="addSld modSld sldOrd">
      <pc:chgData name="Yagna Priyadarshni Himachalapathy" userId="S::101264712@georgebrown.ca::c5095997-a98a-4acf-a832-f34aadf74a6f" providerId="AD" clId="Web-{510248DA-E3E0-0C65-46F5-D9C0E6619BC5}" dt="2021-07-29T03:28:43.949" v="56" actId="20577"/>
      <pc:docMkLst>
        <pc:docMk/>
      </pc:docMkLst>
      <pc:sldChg chg="modSp">
        <pc:chgData name="Yagna Priyadarshni Himachalapathy" userId="S::101264712@georgebrown.ca::c5095997-a98a-4acf-a832-f34aadf74a6f" providerId="AD" clId="Web-{510248DA-E3E0-0C65-46F5-D9C0E6619BC5}" dt="2021-07-28T23:41:13.044" v="0" actId="14100"/>
        <pc:sldMkLst>
          <pc:docMk/>
          <pc:sldMk cId="109857222" sldId="256"/>
        </pc:sldMkLst>
        <pc:spChg chg="mod">
          <ac:chgData name="Yagna Priyadarshni Himachalapathy" userId="S::101264712@georgebrown.ca::c5095997-a98a-4acf-a832-f34aadf74a6f" providerId="AD" clId="Web-{510248DA-E3E0-0C65-46F5-D9C0E6619BC5}" dt="2021-07-28T23:41:13.044" v="0" actId="14100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Yagna Priyadarshni Himachalapathy" userId="S::101264712@georgebrown.ca::c5095997-a98a-4acf-a832-f34aadf74a6f" providerId="AD" clId="Web-{510248DA-E3E0-0C65-46F5-D9C0E6619BC5}" dt="2021-07-28T23:52:48.101" v="8" actId="14100"/>
        <pc:sldMkLst>
          <pc:docMk/>
          <pc:sldMk cId="2865292754" sldId="262"/>
        </pc:sldMkLst>
        <pc:spChg chg="mod">
          <ac:chgData name="Yagna Priyadarshni Himachalapathy" userId="S::101264712@georgebrown.ca::c5095997-a98a-4acf-a832-f34aadf74a6f" providerId="AD" clId="Web-{510248DA-E3E0-0C65-46F5-D9C0E6619BC5}" dt="2021-07-28T23:52:48.101" v="8" actId="14100"/>
          <ac:spMkLst>
            <pc:docMk/>
            <pc:sldMk cId="2865292754" sldId="262"/>
            <ac:spMk id="3" creationId="{6F3112F9-1CFE-4CEA-95FC-349025F04ADD}"/>
          </ac:spMkLst>
        </pc:spChg>
      </pc:sldChg>
      <pc:sldChg chg="ord">
        <pc:chgData name="Yagna Priyadarshni Himachalapathy" userId="S::101264712@georgebrown.ca::c5095997-a98a-4acf-a832-f34aadf74a6f" providerId="AD" clId="Web-{510248DA-E3E0-0C65-46F5-D9C0E6619BC5}" dt="2021-07-29T03:26:30.131" v="10"/>
        <pc:sldMkLst>
          <pc:docMk/>
          <pc:sldMk cId="3699008732" sldId="263"/>
        </pc:sldMkLst>
      </pc:sldChg>
      <pc:sldChg chg="modSp">
        <pc:chgData name="Yagna Priyadarshni Himachalapathy" userId="S::101264712@georgebrown.ca::c5095997-a98a-4acf-a832-f34aadf74a6f" providerId="AD" clId="Web-{510248DA-E3E0-0C65-46F5-D9C0E6619BC5}" dt="2021-07-28T23:49:33.431" v="7" actId="1076"/>
        <pc:sldMkLst>
          <pc:docMk/>
          <pc:sldMk cId="1607733620" sldId="264"/>
        </pc:sldMkLst>
        <pc:spChg chg="mod">
          <ac:chgData name="Yagna Priyadarshni Himachalapathy" userId="S::101264712@georgebrown.ca::c5095997-a98a-4acf-a832-f34aadf74a6f" providerId="AD" clId="Web-{510248DA-E3E0-0C65-46F5-D9C0E6619BC5}" dt="2021-07-28T23:49:27.024" v="6" actId="1076"/>
          <ac:spMkLst>
            <pc:docMk/>
            <pc:sldMk cId="1607733620" sldId="264"/>
            <ac:spMk id="7" creationId="{D9EFDCDD-01EC-4358-8416-E7ADC70ACA23}"/>
          </ac:spMkLst>
        </pc:spChg>
        <pc:spChg chg="mod">
          <ac:chgData name="Yagna Priyadarshni Himachalapathy" userId="S::101264712@georgebrown.ca::c5095997-a98a-4acf-a832-f34aadf74a6f" providerId="AD" clId="Web-{510248DA-E3E0-0C65-46F5-D9C0E6619BC5}" dt="2021-07-28T23:49:17.868" v="4" actId="1076"/>
          <ac:spMkLst>
            <pc:docMk/>
            <pc:sldMk cId="1607733620" sldId="264"/>
            <ac:spMk id="8" creationId="{771300E8-770B-4FD1-83C1-3FC9CA19A534}"/>
          </ac:spMkLst>
        </pc:spChg>
        <pc:picChg chg="mod">
          <ac:chgData name="Yagna Priyadarshni Himachalapathy" userId="S::101264712@georgebrown.ca::c5095997-a98a-4acf-a832-f34aadf74a6f" providerId="AD" clId="Web-{510248DA-E3E0-0C65-46F5-D9C0E6619BC5}" dt="2021-07-28T23:49:23.462" v="5" actId="14100"/>
          <ac:picMkLst>
            <pc:docMk/>
            <pc:sldMk cId="1607733620" sldId="264"/>
            <ac:picMk id="4" creationId="{3AFD4549-A779-43A4-84DA-3BF6FCC81FC4}"/>
          </ac:picMkLst>
        </pc:picChg>
        <pc:picChg chg="mod">
          <ac:chgData name="Yagna Priyadarshni Himachalapathy" userId="S::101264712@georgebrown.ca::c5095997-a98a-4acf-a832-f34aadf74a6f" providerId="AD" clId="Web-{510248DA-E3E0-0C65-46F5-D9C0E6619BC5}" dt="2021-07-28T23:49:33.431" v="7" actId="1076"/>
          <ac:picMkLst>
            <pc:docMk/>
            <pc:sldMk cId="1607733620" sldId="264"/>
            <ac:picMk id="5" creationId="{6E608528-43E8-402B-ACF7-DFC3AC625DC4}"/>
          </ac:picMkLst>
        </pc:picChg>
      </pc:sldChg>
      <pc:sldChg chg="modSp">
        <pc:chgData name="Yagna Priyadarshni Himachalapathy" userId="S::101264712@georgebrown.ca::c5095997-a98a-4acf-a832-f34aadf74a6f" providerId="AD" clId="Web-{510248DA-E3E0-0C65-46F5-D9C0E6619BC5}" dt="2021-07-28T23:42:06.953" v="1" actId="14100"/>
        <pc:sldMkLst>
          <pc:docMk/>
          <pc:sldMk cId="4237688060" sldId="265"/>
        </pc:sldMkLst>
        <pc:picChg chg="mod">
          <ac:chgData name="Yagna Priyadarshni Himachalapathy" userId="S::101264712@georgebrown.ca::c5095997-a98a-4acf-a832-f34aadf74a6f" providerId="AD" clId="Web-{510248DA-E3E0-0C65-46F5-D9C0E6619BC5}" dt="2021-07-28T23:42:06.953" v="1" actId="14100"/>
          <ac:picMkLst>
            <pc:docMk/>
            <pc:sldMk cId="4237688060" sldId="265"/>
            <ac:picMk id="4" creationId="{C93E12F1-FB9F-4504-967E-6B226DC2FBB4}"/>
          </ac:picMkLst>
        </pc:picChg>
      </pc:sldChg>
      <pc:sldChg chg="modSp">
        <pc:chgData name="Yagna Priyadarshni Himachalapathy" userId="S::101264712@georgebrown.ca::c5095997-a98a-4acf-a832-f34aadf74a6f" providerId="AD" clId="Web-{510248DA-E3E0-0C65-46F5-D9C0E6619BC5}" dt="2021-07-29T00:43:29.434" v="9" actId="14100"/>
        <pc:sldMkLst>
          <pc:docMk/>
          <pc:sldMk cId="2103105242" sldId="266"/>
        </pc:sldMkLst>
        <pc:spChg chg="mod">
          <ac:chgData name="Yagna Priyadarshni Himachalapathy" userId="S::101264712@georgebrown.ca::c5095997-a98a-4acf-a832-f34aadf74a6f" providerId="AD" clId="Web-{510248DA-E3E0-0C65-46F5-D9C0E6619BC5}" dt="2021-07-29T00:43:29.434" v="9" actId="14100"/>
          <ac:spMkLst>
            <pc:docMk/>
            <pc:sldMk cId="2103105242" sldId="266"/>
            <ac:spMk id="3" creationId="{02BD414E-9D90-4D32-BEA3-5971F58200ED}"/>
          </ac:spMkLst>
        </pc:spChg>
      </pc:sldChg>
      <pc:sldChg chg="modSp new">
        <pc:chgData name="Yagna Priyadarshni Himachalapathy" userId="S::101264712@georgebrown.ca::c5095997-a98a-4acf-a832-f34aadf74a6f" providerId="AD" clId="Web-{510248DA-E3E0-0C65-46F5-D9C0E6619BC5}" dt="2021-07-29T03:28:43.949" v="56" actId="20577"/>
        <pc:sldMkLst>
          <pc:docMk/>
          <pc:sldMk cId="920376570" sldId="267"/>
        </pc:sldMkLst>
        <pc:spChg chg="mod">
          <ac:chgData name="Yagna Priyadarshni Himachalapathy" userId="S::101264712@georgebrown.ca::c5095997-a98a-4acf-a832-f34aadf74a6f" providerId="AD" clId="Web-{510248DA-E3E0-0C65-46F5-D9C0E6619BC5}" dt="2021-07-29T03:27:41.540" v="15" actId="20577"/>
          <ac:spMkLst>
            <pc:docMk/>
            <pc:sldMk cId="920376570" sldId="267"/>
            <ac:spMk id="2" creationId="{4B1CB32F-73D6-48EB-BA50-8AD5F02BF222}"/>
          </ac:spMkLst>
        </pc:spChg>
        <pc:spChg chg="mod">
          <ac:chgData name="Yagna Priyadarshni Himachalapathy" userId="S::101264712@georgebrown.ca::c5095997-a98a-4acf-a832-f34aadf74a6f" providerId="AD" clId="Web-{510248DA-E3E0-0C65-46F5-D9C0E6619BC5}" dt="2021-07-29T03:28:43.949" v="56" actId="20577"/>
          <ac:spMkLst>
            <pc:docMk/>
            <pc:sldMk cId="920376570" sldId="267"/>
            <ac:spMk id="3" creationId="{B846759C-5772-4004-9E0D-1F73B5992DD0}"/>
          </ac:spMkLst>
        </pc:spChg>
      </pc:sldChg>
    </pc:docChg>
  </pc:docChgLst>
  <pc:docChgLst>
    <pc:chgData name="Bensy Chitteth" userId="S::101263728@georgebrown.ca::dd397e4d-b79a-4f30-942f-5201a92e0fa0" providerId="AD" clId="Web-{4B19F099-6936-4FB1-97ED-6417CCFF5C3E}"/>
    <pc:docChg chg="modSld">
      <pc:chgData name="Bensy Chitteth" userId="S::101263728@georgebrown.ca::dd397e4d-b79a-4f30-942f-5201a92e0fa0" providerId="AD" clId="Web-{4B19F099-6936-4FB1-97ED-6417CCFF5C3E}" dt="2021-07-29T16:26:33.980" v="2" actId="20577"/>
      <pc:docMkLst>
        <pc:docMk/>
      </pc:docMkLst>
      <pc:sldChg chg="modSp">
        <pc:chgData name="Bensy Chitteth" userId="S::101263728@georgebrown.ca::dd397e4d-b79a-4f30-942f-5201a92e0fa0" providerId="AD" clId="Web-{4B19F099-6936-4FB1-97ED-6417CCFF5C3E}" dt="2021-07-29T16:26:33.980" v="2" actId="20577"/>
        <pc:sldMkLst>
          <pc:docMk/>
          <pc:sldMk cId="3699008732" sldId="263"/>
        </pc:sldMkLst>
        <pc:spChg chg="mod">
          <ac:chgData name="Bensy Chitteth" userId="S::101263728@georgebrown.ca::dd397e4d-b79a-4f30-942f-5201a92e0fa0" providerId="AD" clId="Web-{4B19F099-6936-4FB1-97ED-6417CCFF5C3E}" dt="2021-07-29T16:26:33.980" v="2" actId="20577"/>
          <ac:spMkLst>
            <pc:docMk/>
            <pc:sldMk cId="3699008732" sldId="263"/>
            <ac:spMk id="3" creationId="{9C60DD2B-E88E-49CF-9689-844A13F2759B}"/>
          </ac:spMkLst>
        </pc:spChg>
      </pc:sldChg>
    </pc:docChg>
  </pc:docChgLst>
  <pc:docChgLst>
    <pc:chgData name="Sreeja Balakrishnan Thazhathethil" userId="S::101270113@georgebrown.ca::6810deb4-5ea6-4cd4-94d2-8afb0b71322d" providerId="AD" clId="Web-{C49C6AFC-A9D7-4CB4-8C0A-E6A1E4DD72F2}"/>
    <pc:docChg chg="addSld modSld">
      <pc:chgData name="Sreeja Balakrishnan Thazhathethil" userId="S::101270113@georgebrown.ca::6810deb4-5ea6-4cd4-94d2-8afb0b71322d" providerId="AD" clId="Web-{C49C6AFC-A9D7-4CB4-8C0A-E6A1E4DD72F2}" dt="2021-07-23T19:46:49.688" v="104" actId="20577"/>
      <pc:docMkLst>
        <pc:docMk/>
      </pc:docMkLst>
      <pc:sldChg chg="modSp">
        <pc:chgData name="Sreeja Balakrishnan Thazhathethil" userId="S::101270113@georgebrown.ca::6810deb4-5ea6-4cd4-94d2-8afb0b71322d" providerId="AD" clId="Web-{C49C6AFC-A9D7-4CB4-8C0A-E6A1E4DD72F2}" dt="2021-07-23T19:46:49.688" v="104" actId="20577"/>
        <pc:sldMkLst>
          <pc:docMk/>
          <pc:sldMk cId="109857222" sldId="256"/>
        </pc:sldMkLst>
        <pc:spChg chg="mod">
          <ac:chgData name="Sreeja Balakrishnan Thazhathethil" userId="S::101270113@georgebrown.ca::6810deb4-5ea6-4cd4-94d2-8afb0b71322d" providerId="AD" clId="Web-{C49C6AFC-A9D7-4CB4-8C0A-E6A1E4DD72F2}" dt="2021-07-23T19:45:52.250" v="53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Sreeja Balakrishnan Thazhathethil" userId="S::101270113@georgebrown.ca::6810deb4-5ea6-4cd4-94d2-8afb0b71322d" providerId="AD" clId="Web-{C49C6AFC-A9D7-4CB4-8C0A-E6A1E4DD72F2}" dt="2021-07-23T19:46:49.688" v="104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Sreeja Balakrishnan Thazhathethil" userId="S::101270113@georgebrown.ca::6810deb4-5ea6-4cd4-94d2-8afb0b71322d" providerId="AD" clId="Web-{C49C6AFC-A9D7-4CB4-8C0A-E6A1E4DD72F2}" dt="2021-07-23T19:41:04.231" v="5" actId="20577"/>
        <pc:sldMkLst>
          <pc:docMk/>
          <pc:sldMk cId="3914873956" sldId="257"/>
        </pc:sldMkLst>
        <pc:spChg chg="mod">
          <ac:chgData name="Sreeja Balakrishnan Thazhathethil" userId="S::101270113@georgebrown.ca::6810deb4-5ea6-4cd4-94d2-8afb0b71322d" providerId="AD" clId="Web-{C49C6AFC-A9D7-4CB4-8C0A-E6A1E4DD72F2}" dt="2021-07-23T19:41:04.231" v="5" actId="20577"/>
          <ac:spMkLst>
            <pc:docMk/>
            <pc:sldMk cId="3914873956" sldId="257"/>
            <ac:spMk id="2" creationId="{B334ADA0-EC13-4987-8B49-59F996F30DA4}"/>
          </ac:spMkLst>
        </pc:spChg>
      </pc:sldChg>
      <pc:sldChg chg="modSp new modNotes">
        <pc:chgData name="Sreeja Balakrishnan Thazhathethil" userId="S::101270113@georgebrown.ca::6810deb4-5ea6-4cd4-94d2-8afb0b71322d" providerId="AD" clId="Web-{C49C6AFC-A9D7-4CB4-8C0A-E6A1E4DD72F2}" dt="2021-07-23T19:41:23.825" v="11" actId="20577"/>
        <pc:sldMkLst>
          <pc:docMk/>
          <pc:sldMk cId="1834549120" sldId="258"/>
        </pc:sldMkLst>
        <pc:spChg chg="mod">
          <ac:chgData name="Sreeja Balakrishnan Thazhathethil" userId="S::101270113@georgebrown.ca::6810deb4-5ea6-4cd4-94d2-8afb0b71322d" providerId="AD" clId="Web-{C49C6AFC-A9D7-4CB4-8C0A-E6A1E4DD72F2}" dt="2021-07-23T19:41:23.825" v="11" actId="20577"/>
          <ac:spMkLst>
            <pc:docMk/>
            <pc:sldMk cId="1834549120" sldId="258"/>
            <ac:spMk id="2" creationId="{041A7F7C-83EB-499D-883D-79A6A0B2E3D9}"/>
          </ac:spMkLst>
        </pc:spChg>
      </pc:sldChg>
      <pc:sldChg chg="modSp new">
        <pc:chgData name="Sreeja Balakrishnan Thazhathethil" userId="S::101270113@georgebrown.ca::6810deb4-5ea6-4cd4-94d2-8afb0b71322d" providerId="AD" clId="Web-{C49C6AFC-A9D7-4CB4-8C0A-E6A1E4DD72F2}" dt="2021-07-23T19:41:31.184" v="15" actId="20577"/>
        <pc:sldMkLst>
          <pc:docMk/>
          <pc:sldMk cId="1285870536" sldId="259"/>
        </pc:sldMkLst>
        <pc:spChg chg="mod">
          <ac:chgData name="Sreeja Balakrishnan Thazhathethil" userId="S::101270113@georgebrown.ca::6810deb4-5ea6-4cd4-94d2-8afb0b71322d" providerId="AD" clId="Web-{C49C6AFC-A9D7-4CB4-8C0A-E6A1E4DD72F2}" dt="2021-07-23T19:41:31.184" v="15" actId="20577"/>
          <ac:spMkLst>
            <pc:docMk/>
            <pc:sldMk cId="1285870536" sldId="259"/>
            <ac:spMk id="2" creationId="{40947B79-B8EC-4AC0-A43F-CB2ED6908D18}"/>
          </ac:spMkLst>
        </pc:spChg>
      </pc:sldChg>
      <pc:sldChg chg="modSp new">
        <pc:chgData name="Sreeja Balakrishnan Thazhathethil" userId="S::101270113@georgebrown.ca::6810deb4-5ea6-4cd4-94d2-8afb0b71322d" providerId="AD" clId="Web-{C49C6AFC-A9D7-4CB4-8C0A-E6A1E4DD72F2}" dt="2021-07-23T19:41:48.794" v="20" actId="20577"/>
        <pc:sldMkLst>
          <pc:docMk/>
          <pc:sldMk cId="3034639177" sldId="260"/>
        </pc:sldMkLst>
        <pc:spChg chg="mod">
          <ac:chgData name="Sreeja Balakrishnan Thazhathethil" userId="S::101270113@georgebrown.ca::6810deb4-5ea6-4cd4-94d2-8afb0b71322d" providerId="AD" clId="Web-{C49C6AFC-A9D7-4CB4-8C0A-E6A1E4DD72F2}" dt="2021-07-23T19:41:48.794" v="20" actId="20577"/>
          <ac:spMkLst>
            <pc:docMk/>
            <pc:sldMk cId="3034639177" sldId="260"/>
            <ac:spMk id="2" creationId="{9372240B-EF39-4D79-A4A9-365EDCD4D661}"/>
          </ac:spMkLst>
        </pc:spChg>
      </pc:sldChg>
      <pc:sldChg chg="modSp new">
        <pc:chgData name="Sreeja Balakrishnan Thazhathethil" userId="S::101270113@georgebrown.ca::6810deb4-5ea6-4cd4-94d2-8afb0b71322d" providerId="AD" clId="Web-{C49C6AFC-A9D7-4CB4-8C0A-E6A1E4DD72F2}" dt="2021-07-23T19:42:29.294" v="28" actId="20577"/>
        <pc:sldMkLst>
          <pc:docMk/>
          <pc:sldMk cId="1595541759" sldId="261"/>
        </pc:sldMkLst>
        <pc:spChg chg="mod">
          <ac:chgData name="Sreeja Balakrishnan Thazhathethil" userId="S::101270113@georgebrown.ca::6810deb4-5ea6-4cd4-94d2-8afb0b71322d" providerId="AD" clId="Web-{C49C6AFC-A9D7-4CB4-8C0A-E6A1E4DD72F2}" dt="2021-07-23T19:42:29.294" v="28" actId="20577"/>
          <ac:spMkLst>
            <pc:docMk/>
            <pc:sldMk cId="1595541759" sldId="261"/>
            <ac:spMk id="2" creationId="{918D7AFC-D762-47D0-B342-77A59EFC9FA3}"/>
          </ac:spMkLst>
        </pc:spChg>
      </pc:sldChg>
      <pc:sldChg chg="modSp new">
        <pc:chgData name="Sreeja Balakrishnan Thazhathethil" userId="S::101270113@georgebrown.ca::6810deb4-5ea6-4cd4-94d2-8afb0b71322d" providerId="AD" clId="Web-{C49C6AFC-A9D7-4CB4-8C0A-E6A1E4DD72F2}" dt="2021-07-23T19:42:36.482" v="31" actId="20577"/>
        <pc:sldMkLst>
          <pc:docMk/>
          <pc:sldMk cId="2865292754" sldId="262"/>
        </pc:sldMkLst>
        <pc:spChg chg="mod">
          <ac:chgData name="Sreeja Balakrishnan Thazhathethil" userId="S::101270113@georgebrown.ca::6810deb4-5ea6-4cd4-94d2-8afb0b71322d" providerId="AD" clId="Web-{C49C6AFC-A9D7-4CB4-8C0A-E6A1E4DD72F2}" dt="2021-07-23T19:42:36.482" v="31" actId="20577"/>
          <ac:spMkLst>
            <pc:docMk/>
            <pc:sldMk cId="2865292754" sldId="262"/>
            <ac:spMk id="2" creationId="{AB9DB070-B580-4313-83C1-F584273EF913}"/>
          </ac:spMkLst>
        </pc:spChg>
      </pc:sldChg>
      <pc:sldChg chg="modSp new">
        <pc:chgData name="Sreeja Balakrishnan Thazhathethil" userId="S::101270113@georgebrown.ca::6810deb4-5ea6-4cd4-94d2-8afb0b71322d" providerId="AD" clId="Web-{C49C6AFC-A9D7-4CB4-8C0A-E6A1E4DD72F2}" dt="2021-07-23T19:45:18.812" v="35" actId="20577"/>
        <pc:sldMkLst>
          <pc:docMk/>
          <pc:sldMk cId="3699008732" sldId="263"/>
        </pc:sldMkLst>
        <pc:spChg chg="mod">
          <ac:chgData name="Sreeja Balakrishnan Thazhathethil" userId="S::101270113@georgebrown.ca::6810deb4-5ea6-4cd4-94d2-8afb0b71322d" providerId="AD" clId="Web-{C49C6AFC-A9D7-4CB4-8C0A-E6A1E4DD72F2}" dt="2021-07-23T19:45:18.812" v="35" actId="20577"/>
          <ac:spMkLst>
            <pc:docMk/>
            <pc:sldMk cId="3699008732" sldId="263"/>
            <ac:spMk id="2" creationId="{0EDA0AA3-FF65-46C2-BDD1-04EB59AB1931}"/>
          </ac:spMkLst>
        </pc:spChg>
      </pc:sldChg>
      <pc:sldChg chg="modSp new">
        <pc:chgData name="Sreeja Balakrishnan Thazhathethil" userId="S::101270113@georgebrown.ca::6810deb4-5ea6-4cd4-94d2-8afb0b71322d" providerId="AD" clId="Web-{C49C6AFC-A9D7-4CB4-8C0A-E6A1E4DD72F2}" dt="2021-07-23T19:45:24.281" v="44" actId="20577"/>
        <pc:sldMkLst>
          <pc:docMk/>
          <pc:sldMk cId="1607733620" sldId="264"/>
        </pc:sldMkLst>
        <pc:spChg chg="mod">
          <ac:chgData name="Sreeja Balakrishnan Thazhathethil" userId="S::101270113@georgebrown.ca::6810deb4-5ea6-4cd4-94d2-8afb0b71322d" providerId="AD" clId="Web-{C49C6AFC-A9D7-4CB4-8C0A-E6A1E4DD72F2}" dt="2021-07-23T19:45:24.281" v="44" actId="20577"/>
          <ac:spMkLst>
            <pc:docMk/>
            <pc:sldMk cId="1607733620" sldId="264"/>
            <ac:spMk id="2" creationId="{5FBF2B9E-CBC5-4243-863B-FE95F3899D6E}"/>
          </ac:spMkLst>
        </pc:spChg>
      </pc:sldChg>
    </pc:docChg>
  </pc:docChgLst>
  <pc:docChgLst>
    <pc:chgData name="Kalpesh Bhurabhai Odedra" userId="S::101331600@georgebrown.ca::19a210a3-fd42-4830-be35-13fb87755adb" providerId="AD" clId="Web-{11B4C15B-C17D-4B3E-AD3A-24284A0489B9}"/>
    <pc:docChg chg="addSld delSld modSld sldOrd">
      <pc:chgData name="Kalpesh Bhurabhai Odedra" userId="S::101331600@georgebrown.ca::19a210a3-fd42-4830-be35-13fb87755adb" providerId="AD" clId="Web-{11B4C15B-C17D-4B3E-AD3A-24284A0489B9}" dt="2021-07-30T17:11:30.376" v="1475" actId="20577"/>
      <pc:docMkLst>
        <pc:docMk/>
      </pc:docMkLst>
      <pc:sldChg chg="ord">
        <pc:chgData name="Kalpesh Bhurabhai Odedra" userId="S::101331600@georgebrown.ca::19a210a3-fd42-4830-be35-13fb87755adb" providerId="AD" clId="Web-{11B4C15B-C17D-4B3E-AD3A-24284A0489B9}" dt="2021-07-30T16:55:21.152" v="1415"/>
        <pc:sldMkLst>
          <pc:docMk/>
          <pc:sldMk cId="1285870536" sldId="259"/>
        </pc:sldMkLst>
      </pc:sldChg>
      <pc:sldChg chg="modSp">
        <pc:chgData name="Kalpesh Bhurabhai Odedra" userId="S::101331600@georgebrown.ca::19a210a3-fd42-4830-be35-13fb87755adb" providerId="AD" clId="Web-{11B4C15B-C17D-4B3E-AD3A-24284A0489B9}" dt="2021-07-30T15:58:17.896" v="1262"/>
        <pc:sldMkLst>
          <pc:docMk/>
          <pc:sldMk cId="1595541759" sldId="261"/>
        </pc:sldMkLst>
        <pc:graphicFrameChg chg="modGraphic">
          <ac:chgData name="Kalpesh Bhurabhai Odedra" userId="S::101331600@georgebrown.ca::19a210a3-fd42-4830-be35-13fb87755adb" providerId="AD" clId="Web-{11B4C15B-C17D-4B3E-AD3A-24284A0489B9}" dt="2021-07-30T15:58:17.896" v="1262"/>
          <ac:graphicFrameMkLst>
            <pc:docMk/>
            <pc:sldMk cId="1595541759" sldId="261"/>
            <ac:graphicFrameMk id="12" creationId="{8AB73DD7-15E5-4C2A-BB34-F18E415C7D27}"/>
          </ac:graphicFrameMkLst>
        </pc:graphicFrameChg>
      </pc:sldChg>
      <pc:sldChg chg="modSp">
        <pc:chgData name="Kalpesh Bhurabhai Odedra" userId="S::101331600@georgebrown.ca::19a210a3-fd42-4830-be35-13fb87755adb" providerId="AD" clId="Web-{11B4C15B-C17D-4B3E-AD3A-24284A0489B9}" dt="2021-07-30T15:04:02.876" v="104" actId="20577"/>
        <pc:sldMkLst>
          <pc:docMk/>
          <pc:sldMk cId="2865292754" sldId="262"/>
        </pc:sldMkLst>
        <pc:spChg chg="mod">
          <ac:chgData name="Kalpesh Bhurabhai Odedra" userId="S::101331600@georgebrown.ca::19a210a3-fd42-4830-be35-13fb87755adb" providerId="AD" clId="Web-{11B4C15B-C17D-4B3E-AD3A-24284A0489B9}" dt="2021-07-30T15:04:02.876" v="104" actId="20577"/>
          <ac:spMkLst>
            <pc:docMk/>
            <pc:sldMk cId="2865292754" sldId="262"/>
            <ac:spMk id="3" creationId="{6F3112F9-1CFE-4CEA-95FC-349025F04ADD}"/>
          </ac:spMkLst>
        </pc:spChg>
      </pc:sldChg>
      <pc:sldChg chg="addSp delSp modSp">
        <pc:chgData name="Kalpesh Bhurabhai Odedra" userId="S::101331600@georgebrown.ca::19a210a3-fd42-4830-be35-13fb87755adb" providerId="AD" clId="Web-{11B4C15B-C17D-4B3E-AD3A-24284A0489B9}" dt="2021-07-30T17:11:30.376" v="1475" actId="20577"/>
        <pc:sldMkLst>
          <pc:docMk/>
          <pc:sldMk cId="499147721" sldId="272"/>
        </pc:sldMkLst>
        <pc:spChg chg="mod">
          <ac:chgData name="Kalpesh Bhurabhai Odedra" userId="S::101331600@georgebrown.ca::19a210a3-fd42-4830-be35-13fb87755adb" providerId="AD" clId="Web-{11B4C15B-C17D-4B3E-AD3A-24284A0489B9}" dt="2021-07-30T17:11:30.376" v="1475" actId="20577"/>
          <ac:spMkLst>
            <pc:docMk/>
            <pc:sldMk cId="499147721" sldId="272"/>
            <ac:spMk id="2" creationId="{8C5C7416-B561-4877-9FAF-DF826E89027F}"/>
          </ac:spMkLst>
        </pc:spChg>
        <pc:spChg chg="mod">
          <ac:chgData name="Kalpesh Bhurabhai Odedra" userId="S::101331600@georgebrown.ca::19a210a3-fd42-4830-be35-13fb87755adb" providerId="AD" clId="Web-{11B4C15B-C17D-4B3E-AD3A-24284A0489B9}" dt="2021-07-30T16:51:36.666" v="1394" actId="20577"/>
          <ac:spMkLst>
            <pc:docMk/>
            <pc:sldMk cId="499147721" sldId="272"/>
            <ac:spMk id="3" creationId="{60A01F27-170F-4889-9B90-435C29C27072}"/>
          </ac:spMkLst>
        </pc:spChg>
        <pc:spChg chg="add del mod">
          <ac:chgData name="Kalpesh Bhurabhai Odedra" userId="S::101331600@georgebrown.ca::19a210a3-fd42-4830-be35-13fb87755adb" providerId="AD" clId="Web-{11B4C15B-C17D-4B3E-AD3A-24284A0489B9}" dt="2021-07-30T16:30:44.627" v="1279"/>
          <ac:spMkLst>
            <pc:docMk/>
            <pc:sldMk cId="499147721" sldId="272"/>
            <ac:spMk id="5" creationId="{AEA04239-04A8-4512-8341-48179AEEB9B6}"/>
          </ac:spMkLst>
        </pc:spChg>
        <pc:picChg chg="add mod">
          <ac:chgData name="Kalpesh Bhurabhai Odedra" userId="S::101331600@georgebrown.ca::19a210a3-fd42-4830-be35-13fb87755adb" providerId="AD" clId="Web-{11B4C15B-C17D-4B3E-AD3A-24284A0489B9}" dt="2021-07-30T16:49:45.181" v="1309"/>
          <ac:picMkLst>
            <pc:docMk/>
            <pc:sldMk cId="499147721" sldId="272"/>
            <ac:picMk id="6" creationId="{EBE5C141-A7A8-48D1-81BB-1288E8A76738}"/>
          </ac:picMkLst>
        </pc:picChg>
        <pc:picChg chg="add del mod modCrop">
          <ac:chgData name="Kalpesh Bhurabhai Odedra" userId="S::101331600@georgebrown.ca::19a210a3-fd42-4830-be35-13fb87755adb" providerId="AD" clId="Web-{11B4C15B-C17D-4B3E-AD3A-24284A0489B9}" dt="2021-07-30T16:46:59.664" v="1300" actId="1076"/>
          <ac:picMkLst>
            <pc:docMk/>
            <pc:sldMk cId="499147721" sldId="272"/>
            <ac:picMk id="7" creationId="{708486B5-8785-4CBD-BD07-C7113CDCA1E6}"/>
          </ac:picMkLst>
        </pc:picChg>
      </pc:sldChg>
      <pc:sldChg chg="del">
        <pc:chgData name="Kalpesh Bhurabhai Odedra" userId="S::101331600@georgebrown.ca::19a210a3-fd42-4830-be35-13fb87755adb" providerId="AD" clId="Web-{11B4C15B-C17D-4B3E-AD3A-24284A0489B9}" dt="2021-07-30T16:54:40.417" v="1414"/>
        <pc:sldMkLst>
          <pc:docMk/>
          <pc:sldMk cId="1779361531" sldId="273"/>
        </pc:sldMkLst>
      </pc:sldChg>
      <pc:sldChg chg="addSp modSp ord">
        <pc:chgData name="Kalpesh Bhurabhai Odedra" userId="S::101331600@georgebrown.ca::19a210a3-fd42-4830-be35-13fb87755adb" providerId="AD" clId="Web-{11B4C15B-C17D-4B3E-AD3A-24284A0489B9}" dt="2021-07-30T17:11:11.782" v="1464" actId="20577"/>
        <pc:sldMkLst>
          <pc:docMk/>
          <pc:sldMk cId="3345189274" sldId="274"/>
        </pc:sldMkLst>
        <pc:spChg chg="mod">
          <ac:chgData name="Kalpesh Bhurabhai Odedra" userId="S::101331600@georgebrown.ca::19a210a3-fd42-4830-be35-13fb87755adb" providerId="AD" clId="Web-{11B4C15B-C17D-4B3E-AD3A-24284A0489B9}" dt="2021-07-30T17:11:11.782" v="1464" actId="20577"/>
          <ac:spMkLst>
            <pc:docMk/>
            <pc:sldMk cId="3345189274" sldId="274"/>
            <ac:spMk id="2" creationId="{5BCAD916-DFE7-44E7-A889-0DD72968AADB}"/>
          </ac:spMkLst>
        </pc:spChg>
        <pc:spChg chg="mod">
          <ac:chgData name="Kalpesh Bhurabhai Odedra" userId="S::101331600@georgebrown.ca::19a210a3-fd42-4830-be35-13fb87755adb" providerId="AD" clId="Web-{11B4C15B-C17D-4B3E-AD3A-24284A0489B9}" dt="2021-07-30T17:10:50.157" v="1461" actId="20577"/>
          <ac:spMkLst>
            <pc:docMk/>
            <pc:sldMk cId="3345189274" sldId="274"/>
            <ac:spMk id="3" creationId="{9EF7C4A2-3137-4856-9CDC-9C41A7FCCC62}"/>
          </ac:spMkLst>
        </pc:spChg>
        <pc:picChg chg="mod">
          <ac:chgData name="Kalpesh Bhurabhai Odedra" userId="S::101331600@georgebrown.ca::19a210a3-fd42-4830-be35-13fb87755adb" providerId="AD" clId="Web-{11B4C15B-C17D-4B3E-AD3A-24284A0489B9}" dt="2021-07-30T17:08:57.563" v="1417"/>
          <ac:picMkLst>
            <pc:docMk/>
            <pc:sldMk cId="3345189274" sldId="274"/>
            <ac:picMk id="4" creationId="{EE8C3FDF-FFBF-4080-8B47-898131989BC2}"/>
          </ac:picMkLst>
        </pc:picChg>
        <pc:picChg chg="add mod">
          <ac:chgData name="Kalpesh Bhurabhai Odedra" userId="S::101331600@georgebrown.ca::19a210a3-fd42-4830-be35-13fb87755adb" providerId="AD" clId="Web-{11B4C15B-C17D-4B3E-AD3A-24284A0489B9}" dt="2021-07-30T17:10:55.845" v="1462"/>
          <ac:picMkLst>
            <pc:docMk/>
            <pc:sldMk cId="3345189274" sldId="274"/>
            <ac:picMk id="5" creationId="{B4CC8EDC-383E-438A-BDDC-D5CFA8FA4B2C}"/>
          </ac:picMkLst>
        </pc:picChg>
      </pc:sldChg>
      <pc:sldChg chg="modSp">
        <pc:chgData name="Kalpesh Bhurabhai Odedra" userId="S::101331600@georgebrown.ca::19a210a3-fd42-4830-be35-13fb87755adb" providerId="AD" clId="Web-{11B4C15B-C17D-4B3E-AD3A-24284A0489B9}" dt="2021-07-30T15:24:50.274" v="143" actId="20577"/>
        <pc:sldMkLst>
          <pc:docMk/>
          <pc:sldMk cId="40574819" sldId="275"/>
        </pc:sldMkLst>
        <pc:spChg chg="mod">
          <ac:chgData name="Kalpesh Bhurabhai Odedra" userId="S::101331600@georgebrown.ca::19a210a3-fd42-4830-be35-13fb87755adb" providerId="AD" clId="Web-{11B4C15B-C17D-4B3E-AD3A-24284A0489B9}" dt="2021-07-30T15:24:50.274" v="143" actId="20577"/>
          <ac:spMkLst>
            <pc:docMk/>
            <pc:sldMk cId="40574819" sldId="275"/>
            <ac:spMk id="3" creationId="{8167DBC4-6F60-423F-88D2-3148F9C7BB4F}"/>
          </ac:spMkLst>
        </pc:spChg>
      </pc:sldChg>
      <pc:sldChg chg="new del">
        <pc:chgData name="Kalpesh Bhurabhai Odedra" userId="S::101331600@georgebrown.ca::19a210a3-fd42-4830-be35-13fb87755adb" providerId="AD" clId="Web-{11B4C15B-C17D-4B3E-AD3A-24284A0489B9}" dt="2021-07-30T15:39:32.124" v="146"/>
        <pc:sldMkLst>
          <pc:docMk/>
          <pc:sldMk cId="2375514498" sldId="276"/>
        </pc:sldMkLst>
      </pc:sldChg>
      <pc:sldChg chg="modSp add replId">
        <pc:chgData name="Kalpesh Bhurabhai Odedra" userId="S::101331600@georgebrown.ca::19a210a3-fd42-4830-be35-13fb87755adb" providerId="AD" clId="Web-{11B4C15B-C17D-4B3E-AD3A-24284A0489B9}" dt="2021-07-30T16:00:08.850" v="1277" actId="20577"/>
        <pc:sldMkLst>
          <pc:docMk/>
          <pc:sldMk cId="1651776403" sldId="277"/>
        </pc:sldMkLst>
        <pc:graphicFrameChg chg="modGraphic">
          <ac:chgData name="Kalpesh Bhurabhai Odedra" userId="S::101331600@georgebrown.ca::19a210a3-fd42-4830-be35-13fb87755adb" providerId="AD" clId="Web-{11B4C15B-C17D-4B3E-AD3A-24284A0489B9}" dt="2021-07-30T16:00:08.850" v="1277" actId="20577"/>
          <ac:graphicFrameMkLst>
            <pc:docMk/>
            <pc:sldMk cId="1651776403" sldId="277"/>
            <ac:graphicFrameMk id="12" creationId="{8AB73DD7-15E5-4C2A-BB34-F18E415C7D27}"/>
          </ac:graphicFrameMkLst>
        </pc:graphicFrameChg>
      </pc:sldChg>
    </pc:docChg>
  </pc:docChgLst>
  <pc:docChgLst>
    <pc:chgData name="Bensy Chitteth" userId="S::101263728@georgebrown.ca::dd397e4d-b79a-4f30-942f-5201a92e0fa0" providerId="AD" clId="Web-{2F1B3220-0F88-46C5-B8EC-17508CD016AD}"/>
    <pc:docChg chg="modSld">
      <pc:chgData name="Bensy Chitteth" userId="S::101263728@georgebrown.ca::dd397e4d-b79a-4f30-942f-5201a92e0fa0" providerId="AD" clId="Web-{2F1B3220-0F88-46C5-B8EC-17508CD016AD}" dt="2021-07-26T23:07:22.344" v="2" actId="20577"/>
      <pc:docMkLst>
        <pc:docMk/>
      </pc:docMkLst>
      <pc:sldChg chg="modSp">
        <pc:chgData name="Bensy Chitteth" userId="S::101263728@georgebrown.ca::dd397e4d-b79a-4f30-942f-5201a92e0fa0" providerId="AD" clId="Web-{2F1B3220-0F88-46C5-B8EC-17508CD016AD}" dt="2021-07-26T23:07:22.344" v="2" actId="20577"/>
        <pc:sldMkLst>
          <pc:docMk/>
          <pc:sldMk cId="3914873956" sldId="257"/>
        </pc:sldMkLst>
        <pc:spChg chg="mod">
          <ac:chgData name="Bensy Chitteth" userId="S::101263728@georgebrown.ca::dd397e4d-b79a-4f30-942f-5201a92e0fa0" providerId="AD" clId="Web-{2F1B3220-0F88-46C5-B8EC-17508CD016AD}" dt="2021-07-26T23:07:22.344" v="2" actId="20577"/>
          <ac:spMkLst>
            <pc:docMk/>
            <pc:sldMk cId="3914873956" sldId="257"/>
            <ac:spMk id="3" creationId="{30E8363D-E940-4D2F-AAE2-3EAC9639AC65}"/>
          </ac:spMkLst>
        </pc:spChg>
      </pc:sldChg>
    </pc:docChg>
  </pc:docChgLst>
  <pc:docChgLst>
    <pc:chgData name="Sreeja Balakrishnan Thazhathethil" userId="S::101270113@georgebrown.ca::6810deb4-5ea6-4cd4-94d2-8afb0b71322d" providerId="AD" clId="Web-{7458D1F9-82A4-4FA5-A4EA-9436B02F627F}"/>
    <pc:docChg chg="modSld">
      <pc:chgData name="Sreeja Balakrishnan Thazhathethil" userId="S::101270113@georgebrown.ca::6810deb4-5ea6-4cd4-94d2-8afb0b71322d" providerId="AD" clId="Web-{7458D1F9-82A4-4FA5-A4EA-9436B02F627F}" dt="2021-07-29T21:26:47.074" v="13" actId="20577"/>
      <pc:docMkLst>
        <pc:docMk/>
      </pc:docMkLst>
      <pc:sldChg chg="modSp">
        <pc:chgData name="Sreeja Balakrishnan Thazhathethil" userId="S::101270113@georgebrown.ca::6810deb4-5ea6-4cd4-94d2-8afb0b71322d" providerId="AD" clId="Web-{7458D1F9-82A4-4FA5-A4EA-9436B02F627F}" dt="2021-07-29T21:26:47.074" v="13" actId="20577"/>
        <pc:sldMkLst>
          <pc:docMk/>
          <pc:sldMk cId="1285870536" sldId="259"/>
        </pc:sldMkLst>
        <pc:spChg chg="mod">
          <ac:chgData name="Sreeja Balakrishnan Thazhathethil" userId="S::101270113@georgebrown.ca::6810deb4-5ea6-4cd4-94d2-8afb0b71322d" providerId="AD" clId="Web-{7458D1F9-82A4-4FA5-A4EA-9436B02F627F}" dt="2021-07-29T21:26:47.074" v="13" actId="20577"/>
          <ac:spMkLst>
            <pc:docMk/>
            <pc:sldMk cId="1285870536" sldId="259"/>
            <ac:spMk id="3" creationId="{78E4D750-4527-4AD8-8CEC-0B8ECF1A7A11}"/>
          </ac:spMkLst>
        </pc:spChg>
      </pc:sldChg>
      <pc:sldChg chg="modSp">
        <pc:chgData name="Sreeja Balakrishnan Thazhathethil" userId="S::101270113@georgebrown.ca::6810deb4-5ea6-4cd4-94d2-8afb0b71322d" providerId="AD" clId="Web-{7458D1F9-82A4-4FA5-A4EA-9436B02F627F}" dt="2021-07-29T18:03:24.048" v="10" actId="1076"/>
        <pc:sldMkLst>
          <pc:docMk/>
          <pc:sldMk cId="1607733620" sldId="264"/>
        </pc:sldMkLst>
        <pc:spChg chg="mod">
          <ac:chgData name="Sreeja Balakrishnan Thazhathethil" userId="S::101270113@georgebrown.ca::6810deb4-5ea6-4cd4-94d2-8afb0b71322d" providerId="AD" clId="Web-{7458D1F9-82A4-4FA5-A4EA-9436B02F627F}" dt="2021-07-29T18:03:24.048" v="10" actId="1076"/>
          <ac:spMkLst>
            <pc:docMk/>
            <pc:sldMk cId="1607733620" sldId="264"/>
            <ac:spMk id="7" creationId="{D9EFDCDD-01EC-4358-8416-E7ADC70ACA23}"/>
          </ac:spMkLst>
        </pc:spChg>
        <pc:picChg chg="mod">
          <ac:chgData name="Sreeja Balakrishnan Thazhathethil" userId="S::101270113@georgebrown.ca::6810deb4-5ea6-4cd4-94d2-8afb0b71322d" providerId="AD" clId="Web-{7458D1F9-82A4-4FA5-A4EA-9436B02F627F}" dt="2021-07-29T18:03:13.580" v="8" actId="1076"/>
          <ac:picMkLst>
            <pc:docMk/>
            <pc:sldMk cId="1607733620" sldId="264"/>
            <ac:picMk id="4" creationId="{3AFD4549-A779-43A4-84DA-3BF6FCC81FC4}"/>
          </ac:picMkLst>
        </pc:picChg>
        <pc:picChg chg="mod">
          <ac:chgData name="Sreeja Balakrishnan Thazhathethil" userId="S::101270113@georgebrown.ca::6810deb4-5ea6-4cd4-94d2-8afb0b71322d" providerId="AD" clId="Web-{7458D1F9-82A4-4FA5-A4EA-9436B02F627F}" dt="2021-07-29T18:03:15.892" v="9" actId="1076"/>
          <ac:picMkLst>
            <pc:docMk/>
            <pc:sldMk cId="1607733620" sldId="264"/>
            <ac:picMk id="5" creationId="{6E608528-43E8-402B-ACF7-DFC3AC625DC4}"/>
          </ac:picMkLst>
        </pc:picChg>
      </pc:sldChg>
      <pc:sldChg chg="modSp">
        <pc:chgData name="Sreeja Balakrishnan Thazhathethil" userId="S::101270113@georgebrown.ca::6810deb4-5ea6-4cd4-94d2-8afb0b71322d" providerId="AD" clId="Web-{7458D1F9-82A4-4FA5-A4EA-9436B02F627F}" dt="2021-07-29T16:27:05.267" v="7" actId="20577"/>
        <pc:sldMkLst>
          <pc:docMk/>
          <pc:sldMk cId="920376570" sldId="267"/>
        </pc:sldMkLst>
        <pc:spChg chg="mod">
          <ac:chgData name="Sreeja Balakrishnan Thazhathethil" userId="S::101270113@georgebrown.ca::6810deb4-5ea6-4cd4-94d2-8afb0b71322d" providerId="AD" clId="Web-{7458D1F9-82A4-4FA5-A4EA-9436B02F627F}" dt="2021-07-29T16:27:05.267" v="7" actId="20577"/>
          <ac:spMkLst>
            <pc:docMk/>
            <pc:sldMk cId="920376570" sldId="267"/>
            <ac:spMk id="3" creationId="{B846759C-5772-4004-9E0D-1F73B5992DD0}"/>
          </ac:spMkLst>
        </pc:spChg>
      </pc:sldChg>
    </pc:docChg>
  </pc:docChgLst>
  <pc:docChgLst>
    <pc:chgData name="Sreeja Balakrishnan Thazhathethil" userId="S::101270113@georgebrown.ca::6810deb4-5ea6-4cd4-94d2-8afb0b71322d" providerId="AD" clId="Web-{EF99DA54-BCB8-BC98-26CA-3E3E9C24A685}"/>
    <pc:docChg chg="modSld">
      <pc:chgData name="Sreeja Balakrishnan Thazhathethil" userId="S::101270113@georgebrown.ca::6810deb4-5ea6-4cd4-94d2-8afb0b71322d" providerId="AD" clId="Web-{EF99DA54-BCB8-BC98-26CA-3E3E9C24A685}" dt="2021-07-30T14:21:34.551" v="80" actId="14100"/>
      <pc:docMkLst>
        <pc:docMk/>
      </pc:docMkLst>
      <pc:sldChg chg="addSp modSp">
        <pc:chgData name="Sreeja Balakrishnan Thazhathethil" userId="S::101270113@georgebrown.ca::6810deb4-5ea6-4cd4-94d2-8afb0b71322d" providerId="AD" clId="Web-{EF99DA54-BCB8-BC98-26CA-3E3E9C24A685}" dt="2021-07-30T14:17:43.862" v="79" actId="14100"/>
        <pc:sldMkLst>
          <pc:docMk/>
          <pc:sldMk cId="3283995426" sldId="269"/>
        </pc:sldMkLst>
        <pc:spChg chg="mod">
          <ac:chgData name="Sreeja Balakrishnan Thazhathethil" userId="S::101270113@georgebrown.ca::6810deb4-5ea6-4cd4-94d2-8afb0b71322d" providerId="AD" clId="Web-{EF99DA54-BCB8-BC98-26CA-3E3E9C24A685}" dt="2021-07-30T13:59:42.552" v="78" actId="20577"/>
          <ac:spMkLst>
            <pc:docMk/>
            <pc:sldMk cId="3283995426" sldId="269"/>
            <ac:spMk id="3" creationId="{207C5786-F70F-4E44-88F4-3DEF6486134E}"/>
          </ac:spMkLst>
        </pc:spChg>
        <pc:picChg chg="add mod">
          <ac:chgData name="Sreeja Balakrishnan Thazhathethil" userId="S::101270113@georgebrown.ca::6810deb4-5ea6-4cd4-94d2-8afb0b71322d" providerId="AD" clId="Web-{EF99DA54-BCB8-BC98-26CA-3E3E9C24A685}" dt="2021-07-30T14:17:43.862" v="79" actId="14100"/>
          <ac:picMkLst>
            <pc:docMk/>
            <pc:sldMk cId="3283995426" sldId="269"/>
            <ac:picMk id="4" creationId="{3A41AC04-BE74-46F8-A55F-10B6471A89AD}"/>
          </ac:picMkLst>
        </pc:picChg>
      </pc:sldChg>
      <pc:sldChg chg="modSp">
        <pc:chgData name="Sreeja Balakrishnan Thazhathethil" userId="S::101270113@georgebrown.ca::6810deb4-5ea6-4cd4-94d2-8afb0b71322d" providerId="AD" clId="Web-{EF99DA54-BCB8-BC98-26CA-3E3E9C24A685}" dt="2021-07-30T14:21:34.551" v="80" actId="14100"/>
        <pc:sldMkLst>
          <pc:docMk/>
          <pc:sldMk cId="3345189274" sldId="274"/>
        </pc:sldMkLst>
        <pc:spChg chg="mod">
          <ac:chgData name="Sreeja Balakrishnan Thazhathethil" userId="S::101270113@georgebrown.ca::6810deb4-5ea6-4cd4-94d2-8afb0b71322d" providerId="AD" clId="Web-{EF99DA54-BCB8-BC98-26CA-3E3E9C24A685}" dt="2021-07-30T14:21:34.551" v="80" actId="14100"/>
          <ac:spMkLst>
            <pc:docMk/>
            <pc:sldMk cId="3345189274" sldId="274"/>
            <ac:spMk id="3" creationId="{9EF7C4A2-3137-4856-9CDC-9C41A7FCCC62}"/>
          </ac:spMkLst>
        </pc:spChg>
      </pc:sldChg>
    </pc:docChg>
  </pc:docChgLst>
  <pc:docChgLst>
    <pc:chgData name="Sreeja Balakrishnan Thazhathethil" userId="S::101270113@georgebrown.ca::6810deb4-5ea6-4cd4-94d2-8afb0b71322d" providerId="AD" clId="Web-{119C1684-1397-0B50-C000-2348F95B036E}"/>
    <pc:docChg chg="modSld">
      <pc:chgData name="Sreeja Balakrishnan Thazhathethil" userId="S::101270113@georgebrown.ca::6810deb4-5ea6-4cd4-94d2-8afb0b71322d" providerId="AD" clId="Web-{119C1684-1397-0B50-C000-2348F95B036E}" dt="2021-07-30T16:11:37.242" v="333"/>
      <pc:docMkLst>
        <pc:docMk/>
      </pc:docMkLst>
      <pc:sldChg chg="modSp">
        <pc:chgData name="Sreeja Balakrishnan Thazhathethil" userId="S::101270113@georgebrown.ca::6810deb4-5ea6-4cd4-94d2-8afb0b71322d" providerId="AD" clId="Web-{119C1684-1397-0B50-C000-2348F95B036E}" dt="2021-07-30T15:10:05.462" v="315"/>
        <pc:sldMkLst>
          <pc:docMk/>
          <pc:sldMk cId="1285870536" sldId="259"/>
        </pc:sldMkLst>
        <pc:picChg chg="mod">
          <ac:chgData name="Sreeja Balakrishnan Thazhathethil" userId="S::101270113@georgebrown.ca::6810deb4-5ea6-4cd4-94d2-8afb0b71322d" providerId="AD" clId="Web-{119C1684-1397-0B50-C000-2348F95B036E}" dt="2021-07-30T15:10:05.462" v="315"/>
          <ac:picMkLst>
            <pc:docMk/>
            <pc:sldMk cId="1285870536" sldId="259"/>
            <ac:picMk id="4" creationId="{5012486E-3AFA-4B49-A963-1DB01113C070}"/>
          </ac:picMkLst>
        </pc:picChg>
      </pc:sldChg>
      <pc:sldChg chg="modSp">
        <pc:chgData name="Sreeja Balakrishnan Thazhathethil" userId="S::101270113@georgebrown.ca::6810deb4-5ea6-4cd4-94d2-8afb0b71322d" providerId="AD" clId="Web-{119C1684-1397-0B50-C000-2348F95B036E}" dt="2021-07-30T14:42:01.995" v="307" actId="20577"/>
        <pc:sldMkLst>
          <pc:docMk/>
          <pc:sldMk cId="1595541759" sldId="261"/>
        </pc:sldMkLst>
        <pc:graphicFrameChg chg="modGraphic">
          <ac:chgData name="Sreeja Balakrishnan Thazhathethil" userId="S::101270113@georgebrown.ca::6810deb4-5ea6-4cd4-94d2-8afb0b71322d" providerId="AD" clId="Web-{119C1684-1397-0B50-C000-2348F95B036E}" dt="2021-07-30T14:42:01.995" v="307" actId="20577"/>
          <ac:graphicFrameMkLst>
            <pc:docMk/>
            <pc:sldMk cId="1595541759" sldId="261"/>
            <ac:graphicFrameMk id="12" creationId="{8AB73DD7-15E5-4C2A-BB34-F18E415C7D27}"/>
          </ac:graphicFrameMkLst>
        </pc:graphicFrameChg>
      </pc:sldChg>
      <pc:sldChg chg="modSp">
        <pc:chgData name="Sreeja Balakrishnan Thazhathethil" userId="S::101270113@georgebrown.ca::6810deb4-5ea6-4cd4-94d2-8afb0b71322d" providerId="AD" clId="Web-{119C1684-1397-0B50-C000-2348F95B036E}" dt="2021-07-30T14:46:30.060" v="310" actId="20577"/>
        <pc:sldMkLst>
          <pc:docMk/>
          <pc:sldMk cId="2865292754" sldId="262"/>
        </pc:sldMkLst>
        <pc:spChg chg="mod">
          <ac:chgData name="Sreeja Balakrishnan Thazhathethil" userId="S::101270113@georgebrown.ca::6810deb4-5ea6-4cd4-94d2-8afb0b71322d" providerId="AD" clId="Web-{119C1684-1397-0B50-C000-2348F95B036E}" dt="2021-07-30T14:46:30.060" v="310" actId="20577"/>
          <ac:spMkLst>
            <pc:docMk/>
            <pc:sldMk cId="2865292754" sldId="262"/>
            <ac:spMk id="3" creationId="{6F3112F9-1CFE-4CEA-95FC-349025F04ADD}"/>
          </ac:spMkLst>
        </pc:spChg>
      </pc:sldChg>
      <pc:sldChg chg="addSp delSp modSp">
        <pc:chgData name="Sreeja Balakrishnan Thazhathethil" userId="S::101270113@georgebrown.ca::6810deb4-5ea6-4cd4-94d2-8afb0b71322d" providerId="AD" clId="Web-{119C1684-1397-0B50-C000-2348F95B036E}" dt="2021-07-30T16:11:37.242" v="333"/>
        <pc:sldMkLst>
          <pc:docMk/>
          <pc:sldMk cId="3283995426" sldId="269"/>
        </pc:sldMkLst>
        <pc:spChg chg="mod">
          <ac:chgData name="Sreeja Balakrishnan Thazhathethil" userId="S::101270113@georgebrown.ca::6810deb4-5ea6-4cd4-94d2-8afb0b71322d" providerId="AD" clId="Web-{119C1684-1397-0B50-C000-2348F95B036E}" dt="2021-07-30T16:11:37.242" v="333"/>
          <ac:spMkLst>
            <pc:docMk/>
            <pc:sldMk cId="3283995426" sldId="269"/>
            <ac:spMk id="2" creationId="{7A03462B-7225-436F-ABF9-7FE8A8422764}"/>
          </ac:spMkLst>
        </pc:spChg>
        <pc:spChg chg="mod">
          <ac:chgData name="Sreeja Balakrishnan Thazhathethil" userId="S::101270113@georgebrown.ca::6810deb4-5ea6-4cd4-94d2-8afb0b71322d" providerId="AD" clId="Web-{119C1684-1397-0B50-C000-2348F95B036E}" dt="2021-07-30T16:11:37.242" v="333"/>
          <ac:spMkLst>
            <pc:docMk/>
            <pc:sldMk cId="3283995426" sldId="269"/>
            <ac:spMk id="3" creationId="{207C5786-F70F-4E44-88F4-3DEF6486134E}"/>
          </ac:spMkLst>
        </pc:spChg>
        <pc:spChg chg="del">
          <ac:chgData name="Sreeja Balakrishnan Thazhathethil" userId="S::101270113@georgebrown.ca::6810deb4-5ea6-4cd4-94d2-8afb0b71322d" providerId="AD" clId="Web-{119C1684-1397-0B50-C000-2348F95B036E}" dt="2021-07-30T16:11:37.242" v="333"/>
          <ac:spMkLst>
            <pc:docMk/>
            <pc:sldMk cId="3283995426" sldId="269"/>
            <ac:spMk id="6" creationId="{DAF1966E-FD40-4A4A-B61B-C4DF7FA05F06}"/>
          </ac:spMkLst>
        </pc:spChg>
        <pc:spChg chg="del">
          <ac:chgData name="Sreeja Balakrishnan Thazhathethil" userId="S::101270113@georgebrown.ca::6810deb4-5ea6-4cd4-94d2-8afb0b71322d" providerId="AD" clId="Web-{119C1684-1397-0B50-C000-2348F95B036E}" dt="2021-07-30T16:11:37.242" v="333"/>
          <ac:spMkLst>
            <pc:docMk/>
            <pc:sldMk cId="3283995426" sldId="269"/>
            <ac:spMk id="7" creationId="{047BFA19-D45E-416B-A404-7AF2F3F27017}"/>
          </ac:spMkLst>
        </pc:spChg>
        <pc:spChg chg="del">
          <ac:chgData name="Sreeja Balakrishnan Thazhathethil" userId="S::101270113@georgebrown.ca::6810deb4-5ea6-4cd4-94d2-8afb0b71322d" providerId="AD" clId="Web-{119C1684-1397-0B50-C000-2348F95B036E}" dt="2021-07-30T16:11:37.242" v="333"/>
          <ac:spMkLst>
            <pc:docMk/>
            <pc:sldMk cId="3283995426" sldId="269"/>
            <ac:spMk id="12" creationId="{8E0105E7-23DB-4CF2-8258-FF47C7620F6E}"/>
          </ac:spMkLst>
        </pc:spChg>
        <pc:spChg chg="del">
          <ac:chgData name="Sreeja Balakrishnan Thazhathethil" userId="S::101270113@georgebrown.ca::6810deb4-5ea6-4cd4-94d2-8afb0b71322d" providerId="AD" clId="Web-{119C1684-1397-0B50-C000-2348F95B036E}" dt="2021-07-30T16:11:37.242" v="333"/>
          <ac:spMkLst>
            <pc:docMk/>
            <pc:sldMk cId="3283995426" sldId="269"/>
            <ac:spMk id="14" creationId="{074B4F7D-14B2-478B-8BF5-01E4E0C5D263}"/>
          </ac:spMkLst>
        </pc:spChg>
        <pc:picChg chg="del">
          <ac:chgData name="Sreeja Balakrishnan Thazhathethil" userId="S::101270113@georgebrown.ca::6810deb4-5ea6-4cd4-94d2-8afb0b71322d" providerId="AD" clId="Web-{119C1684-1397-0B50-C000-2348F95B036E}" dt="2021-07-30T15:46:00.059" v="316"/>
          <ac:picMkLst>
            <pc:docMk/>
            <pc:sldMk cId="3283995426" sldId="269"/>
            <ac:picMk id="4" creationId="{3A41AC04-BE74-46F8-A55F-10B6471A89AD}"/>
          </ac:picMkLst>
        </pc:picChg>
        <pc:picChg chg="add">
          <ac:chgData name="Sreeja Balakrishnan Thazhathethil" userId="S::101270113@georgebrown.ca::6810deb4-5ea6-4cd4-94d2-8afb0b71322d" providerId="AD" clId="Web-{119C1684-1397-0B50-C000-2348F95B036E}" dt="2021-07-30T16:11:37.242" v="333"/>
          <ac:picMkLst>
            <pc:docMk/>
            <pc:sldMk cId="3283995426" sldId="269"/>
            <ac:picMk id="16" creationId="{70396739-2725-4CBA-A3DD-D0CB6EAC3F7D}"/>
          </ac:picMkLst>
        </pc:picChg>
        <pc:cxnChg chg="add">
          <ac:chgData name="Sreeja Balakrishnan Thazhathethil" userId="S::101270113@georgebrown.ca::6810deb4-5ea6-4cd4-94d2-8afb0b71322d" providerId="AD" clId="Web-{119C1684-1397-0B50-C000-2348F95B036E}" dt="2021-07-30T16:11:37.242" v="333"/>
          <ac:cxnSpMkLst>
            <pc:docMk/>
            <pc:sldMk cId="3283995426" sldId="269"/>
            <ac:cxnSpMk id="20" creationId="{A7F400EE-A8A5-48AF-B4D6-291B52C6F0B0}"/>
          </ac:cxnSpMkLst>
        </pc:cxnChg>
      </pc:sldChg>
      <pc:sldChg chg="modSp">
        <pc:chgData name="Sreeja Balakrishnan Thazhathethil" userId="S::101270113@georgebrown.ca::6810deb4-5ea6-4cd4-94d2-8afb0b71322d" providerId="AD" clId="Web-{119C1684-1397-0B50-C000-2348F95B036E}" dt="2021-07-30T14:51:15.422" v="313" actId="20577"/>
        <pc:sldMkLst>
          <pc:docMk/>
          <pc:sldMk cId="499147721" sldId="272"/>
        </pc:sldMkLst>
        <pc:spChg chg="mod">
          <ac:chgData name="Sreeja Balakrishnan Thazhathethil" userId="S::101270113@georgebrown.ca::6810deb4-5ea6-4cd4-94d2-8afb0b71322d" providerId="AD" clId="Web-{119C1684-1397-0B50-C000-2348F95B036E}" dt="2021-07-30T14:51:15.422" v="313" actId="20577"/>
          <ac:spMkLst>
            <pc:docMk/>
            <pc:sldMk cId="499147721" sldId="272"/>
            <ac:spMk id="3" creationId="{60A01F27-170F-4889-9B90-435C29C27072}"/>
          </ac:spMkLst>
        </pc:spChg>
      </pc:sldChg>
      <pc:sldChg chg="modSp">
        <pc:chgData name="Sreeja Balakrishnan Thazhathethil" userId="S::101270113@georgebrown.ca::6810deb4-5ea6-4cd4-94d2-8afb0b71322d" providerId="AD" clId="Web-{119C1684-1397-0B50-C000-2348F95B036E}" dt="2021-07-30T15:09:52.853" v="314"/>
        <pc:sldMkLst>
          <pc:docMk/>
          <pc:sldMk cId="40574819" sldId="275"/>
        </pc:sldMkLst>
        <pc:picChg chg="mod">
          <ac:chgData name="Sreeja Balakrishnan Thazhathethil" userId="S::101270113@georgebrown.ca::6810deb4-5ea6-4cd4-94d2-8afb0b71322d" providerId="AD" clId="Web-{119C1684-1397-0B50-C000-2348F95B036E}" dt="2021-07-30T15:09:52.853" v="314"/>
          <ac:picMkLst>
            <pc:docMk/>
            <pc:sldMk cId="40574819" sldId="275"/>
            <ac:picMk id="6" creationId="{206E5A35-AB58-4B4C-BF90-455AA21BD810}"/>
          </ac:picMkLst>
        </pc:picChg>
      </pc:sldChg>
    </pc:docChg>
  </pc:docChgLst>
  <pc:docChgLst>
    <pc:chgData name="Yagna Priyadarshni Himachalapathy" userId="S::101264712@georgebrown.ca::c5095997-a98a-4acf-a832-f34aadf74a6f" providerId="AD" clId="Web-{4EF4350B-77DF-6EB2-48F9-7253B7D94215}"/>
    <pc:docChg chg="addSld modSld">
      <pc:chgData name="Yagna Priyadarshni Himachalapathy" userId="S::101264712@georgebrown.ca::c5095997-a98a-4acf-a832-f34aadf74a6f" providerId="AD" clId="Web-{4EF4350B-77DF-6EB2-48F9-7253B7D94215}" dt="2021-07-28T19:45:30.301" v="97" actId="20577"/>
      <pc:docMkLst>
        <pc:docMk/>
      </pc:docMkLst>
      <pc:sldChg chg="addSp modSp new">
        <pc:chgData name="Yagna Priyadarshni Himachalapathy" userId="S::101264712@georgebrown.ca::c5095997-a98a-4acf-a832-f34aadf74a6f" providerId="AD" clId="Web-{4EF4350B-77DF-6EB2-48F9-7253B7D94215}" dt="2021-07-28T19:45:30.301" v="97" actId="20577"/>
        <pc:sldMkLst>
          <pc:docMk/>
          <pc:sldMk cId="2103105242" sldId="266"/>
        </pc:sldMkLst>
        <pc:spChg chg="mod">
          <ac:chgData name="Yagna Priyadarshni Himachalapathy" userId="S::101264712@georgebrown.ca::c5095997-a98a-4acf-a832-f34aadf74a6f" providerId="AD" clId="Web-{4EF4350B-77DF-6EB2-48F9-7253B7D94215}" dt="2021-07-28T19:39:36.954" v="3" actId="20577"/>
          <ac:spMkLst>
            <pc:docMk/>
            <pc:sldMk cId="2103105242" sldId="266"/>
            <ac:spMk id="2" creationId="{7D47078E-AE95-4B1C-8393-5171D7C653AB}"/>
          </ac:spMkLst>
        </pc:spChg>
        <pc:spChg chg="add mod">
          <ac:chgData name="Yagna Priyadarshni Himachalapathy" userId="S::101264712@georgebrown.ca::c5095997-a98a-4acf-a832-f34aadf74a6f" providerId="AD" clId="Web-{4EF4350B-77DF-6EB2-48F9-7253B7D94215}" dt="2021-07-28T19:45:30.301" v="97" actId="20577"/>
          <ac:spMkLst>
            <pc:docMk/>
            <pc:sldMk cId="2103105242" sldId="266"/>
            <ac:spMk id="3" creationId="{02BD414E-9D90-4D32-BEA3-5971F58200ED}"/>
          </ac:spMkLst>
        </pc:spChg>
      </pc:sldChg>
    </pc:docChg>
  </pc:docChgLst>
  <pc:docChgLst>
    <pc:chgData name="Yagna Priyadarshni Himachalapathy" userId="S::101264712@georgebrown.ca::c5095997-a98a-4acf-a832-f34aadf74a6f" providerId="AD" clId="Web-{36853195-9027-97D8-455B-CD51015D1245}"/>
    <pc:docChg chg="modSld">
      <pc:chgData name="Yagna Priyadarshni Himachalapathy" userId="S::101264712@georgebrown.ca::c5095997-a98a-4acf-a832-f34aadf74a6f" providerId="AD" clId="Web-{36853195-9027-97D8-455B-CD51015D1245}" dt="2021-07-30T15:07:57.909" v="42" actId="20577"/>
      <pc:docMkLst>
        <pc:docMk/>
      </pc:docMkLst>
      <pc:sldChg chg="modSp">
        <pc:chgData name="Yagna Priyadarshni Himachalapathy" userId="S::101264712@georgebrown.ca::c5095997-a98a-4acf-a832-f34aadf74a6f" providerId="AD" clId="Web-{36853195-9027-97D8-455B-CD51015D1245}" dt="2021-07-30T15:07:57.909" v="42" actId="20577"/>
        <pc:sldMkLst>
          <pc:docMk/>
          <pc:sldMk cId="499147721" sldId="272"/>
        </pc:sldMkLst>
        <pc:spChg chg="mod">
          <ac:chgData name="Yagna Priyadarshni Himachalapathy" userId="S::101264712@georgebrown.ca::c5095997-a98a-4acf-a832-f34aadf74a6f" providerId="AD" clId="Web-{36853195-9027-97D8-455B-CD51015D1245}" dt="2021-07-30T15:07:57.909" v="42" actId="20577"/>
          <ac:spMkLst>
            <pc:docMk/>
            <pc:sldMk cId="499147721" sldId="272"/>
            <ac:spMk id="2" creationId="{8C5C7416-B561-4877-9FAF-DF826E89027F}"/>
          </ac:spMkLst>
        </pc:spChg>
      </pc:sldChg>
      <pc:sldChg chg="modSp">
        <pc:chgData name="Yagna Priyadarshni Himachalapathy" userId="S::101264712@georgebrown.ca::c5095997-a98a-4acf-a832-f34aadf74a6f" providerId="AD" clId="Web-{36853195-9027-97D8-455B-CD51015D1245}" dt="2021-07-30T14:42:45.808" v="41" actId="20577"/>
        <pc:sldMkLst>
          <pc:docMk/>
          <pc:sldMk cId="1779361531" sldId="273"/>
        </pc:sldMkLst>
        <pc:spChg chg="mod">
          <ac:chgData name="Yagna Priyadarshni Himachalapathy" userId="S::101264712@georgebrown.ca::c5095997-a98a-4acf-a832-f34aadf74a6f" providerId="AD" clId="Web-{36853195-9027-97D8-455B-CD51015D1245}" dt="2021-07-30T14:42:45.808" v="41" actId="20577"/>
          <ac:spMkLst>
            <pc:docMk/>
            <pc:sldMk cId="1779361531" sldId="273"/>
            <ac:spMk id="4" creationId="{5277BB0B-493D-4A7D-841E-96B311018D7C}"/>
          </ac:spMkLst>
        </pc:spChg>
      </pc:sldChg>
    </pc:docChg>
  </pc:docChgLst>
  <pc:docChgLst>
    <pc:chgData name="Kalpesh Bhurabhai Odedra" userId="S::101331600@georgebrown.ca::19a210a3-fd42-4830-be35-13fb87755adb" providerId="AD" clId="Web-{FB414738-3950-40D2-97B6-58E8FC88FE18}"/>
    <pc:docChg chg="modSld">
      <pc:chgData name="Kalpesh Bhurabhai Odedra" userId="S::101331600@georgebrown.ca::19a210a3-fd42-4830-be35-13fb87755adb" providerId="AD" clId="Web-{FB414738-3950-40D2-97B6-58E8FC88FE18}" dt="2021-07-24T21:54:13.206" v="307" actId="20577"/>
      <pc:docMkLst>
        <pc:docMk/>
      </pc:docMkLst>
      <pc:sldChg chg="modSp">
        <pc:chgData name="Kalpesh Bhurabhai Odedra" userId="S::101331600@georgebrown.ca::19a210a3-fd42-4830-be35-13fb87755adb" providerId="AD" clId="Web-{FB414738-3950-40D2-97B6-58E8FC88FE18}" dt="2021-07-24T21:54:13.206" v="307" actId="20577"/>
        <pc:sldMkLst>
          <pc:docMk/>
          <pc:sldMk cId="1595541759" sldId="261"/>
        </pc:sldMkLst>
        <pc:spChg chg="mod">
          <ac:chgData name="Kalpesh Bhurabhai Odedra" userId="S::101331600@georgebrown.ca::19a210a3-fd42-4830-be35-13fb87755adb" providerId="AD" clId="Web-{FB414738-3950-40D2-97B6-58E8FC88FE18}" dt="2021-07-24T21:54:13.206" v="307" actId="20577"/>
          <ac:spMkLst>
            <pc:docMk/>
            <pc:sldMk cId="1595541759" sldId="261"/>
            <ac:spMk id="3" creationId="{51D7A0A4-9753-4A5A-813D-DAC9D16C01D3}"/>
          </ac:spMkLst>
        </pc:spChg>
      </pc:sldChg>
    </pc:docChg>
  </pc:docChgLst>
  <pc:docChgLst>
    <pc:chgData name="Sreeja Balakrishnan Thazhathethil" userId="S::101270113@georgebrown.ca::6810deb4-5ea6-4cd4-94d2-8afb0b71322d" providerId="AD" clId="Web-{F0350314-E807-B0FA-1E8E-2728D8EAC37D}"/>
    <pc:docChg chg="addSld delSld modSld">
      <pc:chgData name="Sreeja Balakrishnan Thazhathethil" userId="S::101270113@georgebrown.ca::6810deb4-5ea6-4cd4-94d2-8afb0b71322d" providerId="AD" clId="Web-{F0350314-E807-B0FA-1E8E-2728D8EAC37D}" dt="2021-07-30T00:46:02.124" v="161" actId="20577"/>
      <pc:docMkLst>
        <pc:docMk/>
      </pc:docMkLst>
      <pc:sldChg chg="modSp">
        <pc:chgData name="Sreeja Balakrishnan Thazhathethil" userId="S::101270113@georgebrown.ca::6810deb4-5ea6-4cd4-94d2-8afb0b71322d" providerId="AD" clId="Web-{F0350314-E807-B0FA-1E8E-2728D8EAC37D}" dt="2021-07-30T00:42:17.372" v="150" actId="20577"/>
        <pc:sldMkLst>
          <pc:docMk/>
          <pc:sldMk cId="1285870536" sldId="259"/>
        </pc:sldMkLst>
        <pc:spChg chg="mod">
          <ac:chgData name="Sreeja Balakrishnan Thazhathethil" userId="S::101270113@georgebrown.ca::6810deb4-5ea6-4cd4-94d2-8afb0b71322d" providerId="AD" clId="Web-{F0350314-E807-B0FA-1E8E-2728D8EAC37D}" dt="2021-07-30T00:42:17.372" v="150" actId="20577"/>
          <ac:spMkLst>
            <pc:docMk/>
            <pc:sldMk cId="1285870536" sldId="259"/>
            <ac:spMk id="2" creationId="{40947B79-B8EC-4AC0-A43F-CB2ED6908D18}"/>
          </ac:spMkLst>
        </pc:spChg>
      </pc:sldChg>
      <pc:sldChg chg="modSp">
        <pc:chgData name="Sreeja Balakrishnan Thazhathethil" userId="S::101270113@georgebrown.ca::6810deb4-5ea6-4cd4-94d2-8afb0b71322d" providerId="AD" clId="Web-{F0350314-E807-B0FA-1E8E-2728D8EAC37D}" dt="2021-07-30T00:42:12.357" v="149" actId="20577"/>
        <pc:sldMkLst>
          <pc:docMk/>
          <pc:sldMk cId="1595541759" sldId="261"/>
        </pc:sldMkLst>
        <pc:spChg chg="mod">
          <ac:chgData name="Sreeja Balakrishnan Thazhathethil" userId="S::101270113@georgebrown.ca::6810deb4-5ea6-4cd4-94d2-8afb0b71322d" providerId="AD" clId="Web-{F0350314-E807-B0FA-1E8E-2728D8EAC37D}" dt="2021-07-30T00:42:12.357" v="149" actId="20577"/>
          <ac:spMkLst>
            <pc:docMk/>
            <pc:sldMk cId="1595541759" sldId="261"/>
            <ac:spMk id="2" creationId="{918D7AFC-D762-47D0-B342-77A59EFC9FA3}"/>
          </ac:spMkLst>
        </pc:spChg>
      </pc:sldChg>
      <pc:sldChg chg="modSp">
        <pc:chgData name="Sreeja Balakrishnan Thazhathethil" userId="S::101270113@georgebrown.ca::6810deb4-5ea6-4cd4-94d2-8afb0b71322d" providerId="AD" clId="Web-{F0350314-E807-B0FA-1E8E-2728D8EAC37D}" dt="2021-07-30T00:42:24.279" v="151" actId="20577"/>
        <pc:sldMkLst>
          <pc:docMk/>
          <pc:sldMk cId="2865292754" sldId="262"/>
        </pc:sldMkLst>
        <pc:spChg chg="mod">
          <ac:chgData name="Sreeja Balakrishnan Thazhathethil" userId="S::101270113@georgebrown.ca::6810deb4-5ea6-4cd4-94d2-8afb0b71322d" providerId="AD" clId="Web-{F0350314-E807-B0FA-1E8E-2728D8EAC37D}" dt="2021-07-30T00:42:24.279" v="151" actId="20577"/>
          <ac:spMkLst>
            <pc:docMk/>
            <pc:sldMk cId="2865292754" sldId="262"/>
            <ac:spMk id="2" creationId="{AB9DB070-B580-4313-83C1-F584273EF913}"/>
          </ac:spMkLst>
        </pc:spChg>
      </pc:sldChg>
      <pc:sldChg chg="modSp">
        <pc:chgData name="Sreeja Balakrishnan Thazhathethil" userId="S::101270113@georgebrown.ca::6810deb4-5ea6-4cd4-94d2-8afb0b71322d" providerId="AD" clId="Web-{F0350314-E807-B0FA-1E8E-2728D8EAC37D}" dt="2021-07-30T00:41:38.435" v="146" actId="20577"/>
        <pc:sldMkLst>
          <pc:docMk/>
          <pc:sldMk cId="3699008732" sldId="263"/>
        </pc:sldMkLst>
        <pc:spChg chg="mod">
          <ac:chgData name="Sreeja Balakrishnan Thazhathethil" userId="S::101270113@georgebrown.ca::6810deb4-5ea6-4cd4-94d2-8afb0b71322d" providerId="AD" clId="Web-{F0350314-E807-B0FA-1E8E-2728D8EAC37D}" dt="2021-07-30T00:41:38.435" v="146" actId="20577"/>
          <ac:spMkLst>
            <pc:docMk/>
            <pc:sldMk cId="3699008732" sldId="263"/>
            <ac:spMk id="3" creationId="{9C60DD2B-E88E-49CF-9689-844A13F2759B}"/>
          </ac:spMkLst>
        </pc:spChg>
      </pc:sldChg>
      <pc:sldChg chg="modSp">
        <pc:chgData name="Sreeja Balakrishnan Thazhathethil" userId="S::101270113@georgebrown.ca::6810deb4-5ea6-4cd4-94d2-8afb0b71322d" providerId="AD" clId="Web-{F0350314-E807-B0FA-1E8E-2728D8EAC37D}" dt="2021-07-30T00:40:56.294" v="140" actId="14100"/>
        <pc:sldMkLst>
          <pc:docMk/>
          <pc:sldMk cId="1607733620" sldId="264"/>
        </pc:sldMkLst>
        <pc:picChg chg="mod">
          <ac:chgData name="Sreeja Balakrishnan Thazhathethil" userId="S::101270113@georgebrown.ca::6810deb4-5ea6-4cd4-94d2-8afb0b71322d" providerId="AD" clId="Web-{F0350314-E807-B0FA-1E8E-2728D8EAC37D}" dt="2021-07-30T00:40:56.294" v="140" actId="14100"/>
          <ac:picMkLst>
            <pc:docMk/>
            <pc:sldMk cId="1607733620" sldId="264"/>
            <ac:picMk id="4" creationId="{3AFD4549-A779-43A4-84DA-3BF6FCC81FC4}"/>
          </ac:picMkLst>
        </pc:picChg>
      </pc:sldChg>
      <pc:sldChg chg="modSp">
        <pc:chgData name="Sreeja Balakrishnan Thazhathethil" userId="S::101270113@georgebrown.ca::6810deb4-5ea6-4cd4-94d2-8afb0b71322d" providerId="AD" clId="Web-{F0350314-E807-B0FA-1E8E-2728D8EAC37D}" dt="2021-07-30T00:41:57.638" v="148" actId="20577"/>
        <pc:sldMkLst>
          <pc:docMk/>
          <pc:sldMk cId="3283995426" sldId="269"/>
        </pc:sldMkLst>
        <pc:spChg chg="mod">
          <ac:chgData name="Sreeja Balakrishnan Thazhathethil" userId="S::101270113@georgebrown.ca::6810deb4-5ea6-4cd4-94d2-8afb0b71322d" providerId="AD" clId="Web-{F0350314-E807-B0FA-1E8E-2728D8EAC37D}" dt="2021-07-30T00:41:57.638" v="148" actId="20577"/>
          <ac:spMkLst>
            <pc:docMk/>
            <pc:sldMk cId="3283995426" sldId="269"/>
            <ac:spMk id="3" creationId="{207C5786-F70F-4E44-88F4-3DEF6486134E}"/>
          </ac:spMkLst>
        </pc:spChg>
      </pc:sldChg>
      <pc:sldChg chg="modSp">
        <pc:chgData name="Sreeja Balakrishnan Thazhathethil" userId="S::101270113@georgebrown.ca::6810deb4-5ea6-4cd4-94d2-8afb0b71322d" providerId="AD" clId="Web-{F0350314-E807-B0FA-1E8E-2728D8EAC37D}" dt="2021-07-30T00:46:02.124" v="161" actId="20577"/>
        <pc:sldMkLst>
          <pc:docMk/>
          <pc:sldMk cId="3465055518" sldId="270"/>
        </pc:sldMkLst>
        <pc:spChg chg="mod">
          <ac:chgData name="Sreeja Balakrishnan Thazhathethil" userId="S::101270113@georgebrown.ca::6810deb4-5ea6-4cd4-94d2-8afb0b71322d" providerId="AD" clId="Web-{F0350314-E807-B0FA-1E8E-2728D8EAC37D}" dt="2021-07-30T00:46:02.124" v="161" actId="20577"/>
          <ac:spMkLst>
            <pc:docMk/>
            <pc:sldMk cId="3465055518" sldId="270"/>
            <ac:spMk id="2" creationId="{BD9C6D2D-E03C-4A3B-856A-B90C4C2FFAAB}"/>
          </ac:spMkLst>
        </pc:spChg>
      </pc:sldChg>
      <pc:sldChg chg="addSp delSp modSp new del">
        <pc:chgData name="Sreeja Balakrishnan Thazhathethil" userId="S::101270113@georgebrown.ca::6810deb4-5ea6-4cd4-94d2-8afb0b71322d" providerId="AD" clId="Web-{F0350314-E807-B0FA-1E8E-2728D8EAC37D}" dt="2021-07-30T00:29:57.724" v="131"/>
        <pc:sldMkLst>
          <pc:docMk/>
          <pc:sldMk cId="1428177858" sldId="271"/>
        </pc:sldMkLst>
        <pc:spChg chg="add mod">
          <ac:chgData name="Sreeja Balakrishnan Thazhathethil" userId="S::101270113@georgebrown.ca::6810deb4-5ea6-4cd4-94d2-8afb0b71322d" providerId="AD" clId="Web-{F0350314-E807-B0FA-1E8E-2728D8EAC37D}" dt="2021-07-29T22:20:48.525" v="65" actId="20577"/>
          <ac:spMkLst>
            <pc:docMk/>
            <pc:sldMk cId="1428177858" sldId="271"/>
            <ac:spMk id="3" creationId="{1C82413A-EF03-4C07-8A61-0D13E23DD6A9}"/>
          </ac:spMkLst>
        </pc:spChg>
        <pc:picChg chg="add mod">
          <ac:chgData name="Sreeja Balakrishnan Thazhathethil" userId="S::101270113@georgebrown.ca::6810deb4-5ea6-4cd4-94d2-8afb0b71322d" providerId="AD" clId="Web-{F0350314-E807-B0FA-1E8E-2728D8EAC37D}" dt="2021-07-29T23:13:24.978" v="67" actId="14100"/>
          <ac:picMkLst>
            <pc:docMk/>
            <pc:sldMk cId="1428177858" sldId="271"/>
            <ac:picMk id="2" creationId="{1A7037A5-F653-4781-8125-12AE6A057309}"/>
          </ac:picMkLst>
        </pc:picChg>
        <pc:picChg chg="add del mod">
          <ac:chgData name="Sreeja Balakrishnan Thazhathethil" userId="S::101270113@georgebrown.ca::6810deb4-5ea6-4cd4-94d2-8afb0b71322d" providerId="AD" clId="Web-{F0350314-E807-B0FA-1E8E-2728D8EAC37D}" dt="2021-07-29T22:20:42.932" v="64"/>
          <ac:picMkLst>
            <pc:docMk/>
            <pc:sldMk cId="1428177858" sldId="271"/>
            <ac:picMk id="2" creationId="{39A647B2-A5FF-43AF-ADFC-3DABEC53B22A}"/>
          </ac:picMkLst>
        </pc:picChg>
      </pc:sldChg>
      <pc:sldChg chg="addSp delSp modSp new">
        <pc:chgData name="Sreeja Balakrishnan Thazhathethil" userId="S::101270113@georgebrown.ca::6810deb4-5ea6-4cd4-94d2-8afb0b71322d" providerId="AD" clId="Web-{F0350314-E807-B0FA-1E8E-2728D8EAC37D}" dt="2021-07-30T00:38:22.480" v="132"/>
        <pc:sldMkLst>
          <pc:docMk/>
          <pc:sldMk cId="499147721" sldId="272"/>
        </pc:sldMkLst>
        <pc:spChg chg="mod">
          <ac:chgData name="Sreeja Balakrishnan Thazhathethil" userId="S::101270113@georgebrown.ca::6810deb4-5ea6-4cd4-94d2-8afb0b71322d" providerId="AD" clId="Web-{F0350314-E807-B0FA-1E8E-2728D8EAC37D}" dt="2021-07-29T23:56:31.140" v="90" actId="20577"/>
          <ac:spMkLst>
            <pc:docMk/>
            <pc:sldMk cId="499147721" sldId="272"/>
            <ac:spMk id="2" creationId="{8C5C7416-B561-4877-9FAF-DF826E89027F}"/>
          </ac:spMkLst>
        </pc:spChg>
        <pc:spChg chg="del">
          <ac:chgData name="Sreeja Balakrishnan Thazhathethil" userId="S::101270113@georgebrown.ca::6810deb4-5ea6-4cd4-94d2-8afb0b71322d" providerId="AD" clId="Web-{F0350314-E807-B0FA-1E8E-2728D8EAC37D}" dt="2021-07-29T23:52:51.544" v="72"/>
          <ac:spMkLst>
            <pc:docMk/>
            <pc:sldMk cId="499147721" sldId="272"/>
            <ac:spMk id="3" creationId="{DD4E66F3-6CE2-4867-A17C-446BB74E95FA}"/>
          </ac:spMkLst>
        </pc:spChg>
        <pc:spChg chg="add del mod">
          <ac:chgData name="Sreeja Balakrishnan Thazhathethil" userId="S::101270113@georgebrown.ca::6810deb4-5ea6-4cd4-94d2-8afb0b71322d" providerId="AD" clId="Web-{F0350314-E807-B0FA-1E8E-2728D8EAC37D}" dt="2021-07-29T23:56:03.046" v="75"/>
          <ac:spMkLst>
            <pc:docMk/>
            <pc:sldMk cId="499147721" sldId="272"/>
            <ac:spMk id="6" creationId="{EA1E8683-0881-4A45-A3F8-559ACE4B0E43}"/>
          </ac:spMkLst>
        </pc:spChg>
        <pc:picChg chg="add del mod ord">
          <ac:chgData name="Sreeja Balakrishnan Thazhathethil" userId="S::101270113@georgebrown.ca::6810deb4-5ea6-4cd4-94d2-8afb0b71322d" providerId="AD" clId="Web-{F0350314-E807-B0FA-1E8E-2728D8EAC37D}" dt="2021-07-29T23:55:29.265" v="74"/>
          <ac:picMkLst>
            <pc:docMk/>
            <pc:sldMk cId="499147721" sldId="272"/>
            <ac:picMk id="4" creationId="{D54CAC75-A81F-43CC-ABA3-37F11949F862}"/>
          </ac:picMkLst>
        </pc:picChg>
        <pc:picChg chg="add mod ord">
          <ac:chgData name="Sreeja Balakrishnan Thazhathethil" userId="S::101270113@georgebrown.ca::6810deb4-5ea6-4cd4-94d2-8afb0b71322d" providerId="AD" clId="Web-{F0350314-E807-B0FA-1E8E-2728D8EAC37D}" dt="2021-07-30T00:38:22.480" v="132"/>
          <ac:picMkLst>
            <pc:docMk/>
            <pc:sldMk cId="499147721" sldId="272"/>
            <ac:picMk id="7" creationId="{708486B5-8785-4CBD-BD07-C7113CDCA1E6}"/>
          </ac:picMkLst>
        </pc:picChg>
      </pc:sldChg>
      <pc:sldChg chg="modSp add replId">
        <pc:chgData name="Sreeja Balakrishnan Thazhathethil" userId="S::101270113@georgebrown.ca::6810deb4-5ea6-4cd4-94d2-8afb0b71322d" providerId="AD" clId="Web-{F0350314-E807-B0FA-1E8E-2728D8EAC37D}" dt="2021-07-30T00:06:43.647" v="129" actId="1076"/>
        <pc:sldMkLst>
          <pc:docMk/>
          <pc:sldMk cId="1779361531" sldId="273"/>
        </pc:sldMkLst>
        <pc:picChg chg="mod">
          <ac:chgData name="Sreeja Balakrishnan Thazhathethil" userId="S::101270113@georgebrown.ca::6810deb4-5ea6-4cd4-94d2-8afb0b71322d" providerId="AD" clId="Web-{F0350314-E807-B0FA-1E8E-2728D8EAC37D}" dt="2021-07-30T00:06:43.647" v="129" actId="1076"/>
          <ac:picMkLst>
            <pc:docMk/>
            <pc:sldMk cId="1779361531" sldId="273"/>
            <ac:picMk id="2" creationId="{1A7037A5-F653-4781-8125-12AE6A057309}"/>
          </ac:picMkLst>
        </pc:picChg>
      </pc:sldChg>
      <pc:sldChg chg="addSp delSp modSp new">
        <pc:chgData name="Sreeja Balakrishnan Thazhathethil" userId="S::101270113@georgebrown.ca::6810deb4-5ea6-4cd4-94d2-8afb0b71322d" providerId="AD" clId="Web-{F0350314-E807-B0FA-1E8E-2728D8EAC37D}" dt="2021-07-30T00:42:33.122" v="152" actId="20577"/>
        <pc:sldMkLst>
          <pc:docMk/>
          <pc:sldMk cId="3345189274" sldId="274"/>
        </pc:sldMkLst>
        <pc:spChg chg="mod">
          <ac:chgData name="Sreeja Balakrishnan Thazhathethil" userId="S::101270113@georgebrown.ca::6810deb4-5ea6-4cd4-94d2-8afb0b71322d" providerId="AD" clId="Web-{F0350314-E807-B0FA-1E8E-2728D8EAC37D}" dt="2021-07-30T00:42:33.122" v="152" actId="20577"/>
          <ac:spMkLst>
            <pc:docMk/>
            <pc:sldMk cId="3345189274" sldId="274"/>
            <ac:spMk id="2" creationId="{5BCAD916-DFE7-44E7-A889-0DD72968AADB}"/>
          </ac:spMkLst>
        </pc:spChg>
        <pc:spChg chg="del">
          <ac:chgData name="Sreeja Balakrishnan Thazhathethil" userId="S::101270113@georgebrown.ca::6810deb4-5ea6-4cd4-94d2-8afb0b71322d" providerId="AD" clId="Web-{F0350314-E807-B0FA-1E8E-2728D8EAC37D}" dt="2021-07-30T00:05:39.521" v="96"/>
          <ac:spMkLst>
            <pc:docMk/>
            <pc:sldMk cId="3345189274" sldId="274"/>
            <ac:spMk id="3" creationId="{907E5A34-B623-473F-A891-FC66C9184035}"/>
          </ac:spMkLst>
        </pc:spChg>
        <pc:picChg chg="add mod ord">
          <ac:chgData name="Sreeja Balakrishnan Thazhathethil" userId="S::101270113@georgebrown.ca::6810deb4-5ea6-4cd4-94d2-8afb0b71322d" providerId="AD" clId="Web-{F0350314-E807-B0FA-1E8E-2728D8EAC37D}" dt="2021-07-30T00:38:30.230" v="133"/>
          <ac:picMkLst>
            <pc:docMk/>
            <pc:sldMk cId="3345189274" sldId="274"/>
            <ac:picMk id="4" creationId="{EE8C3FDF-FFBF-4080-8B47-898131989BC2}"/>
          </ac:picMkLst>
        </pc:picChg>
      </pc:sldChg>
    </pc:docChg>
  </pc:docChgLst>
  <pc:docChgLst>
    <pc:chgData name="Kalpesh Bhurabhai Odedra" userId="S::101331600@georgebrown.ca::19a210a3-fd42-4830-be35-13fb87755adb" providerId="AD" clId="Web-{51397823-A118-4781-BD7B-CD4E0F692BB9}"/>
    <pc:docChg chg="addSld modSld">
      <pc:chgData name="Kalpesh Bhurabhai Odedra" userId="S::101331600@georgebrown.ca::19a210a3-fd42-4830-be35-13fb87755adb" providerId="AD" clId="Web-{51397823-A118-4781-BD7B-CD4E0F692BB9}" dt="2021-07-24T21:39:45.206" v="974" actId="20577"/>
      <pc:docMkLst>
        <pc:docMk/>
      </pc:docMkLst>
      <pc:sldChg chg="modSp">
        <pc:chgData name="Kalpesh Bhurabhai Odedra" userId="S::101331600@georgebrown.ca::19a210a3-fd42-4830-be35-13fb87755adb" providerId="AD" clId="Web-{51397823-A118-4781-BD7B-CD4E0F692BB9}" dt="2021-07-24T20:35:49.829" v="139" actId="20577"/>
        <pc:sldMkLst>
          <pc:docMk/>
          <pc:sldMk cId="3914873956" sldId="257"/>
        </pc:sldMkLst>
        <pc:spChg chg="mod">
          <ac:chgData name="Kalpesh Bhurabhai Odedra" userId="S::101331600@georgebrown.ca::19a210a3-fd42-4830-be35-13fb87755adb" providerId="AD" clId="Web-{51397823-A118-4781-BD7B-CD4E0F692BB9}" dt="2021-07-24T20:35:49.829" v="139" actId="20577"/>
          <ac:spMkLst>
            <pc:docMk/>
            <pc:sldMk cId="3914873956" sldId="257"/>
            <ac:spMk id="3" creationId="{30E8363D-E940-4D2F-AAE2-3EAC9639AC65}"/>
          </ac:spMkLst>
        </pc:spChg>
      </pc:sldChg>
      <pc:sldChg chg="modSp">
        <pc:chgData name="Kalpesh Bhurabhai Odedra" userId="S::101331600@georgebrown.ca::19a210a3-fd42-4830-be35-13fb87755adb" providerId="AD" clId="Web-{51397823-A118-4781-BD7B-CD4E0F692BB9}" dt="2021-07-24T20:41:31.519" v="338" actId="20577"/>
        <pc:sldMkLst>
          <pc:docMk/>
          <pc:sldMk cId="1834549120" sldId="258"/>
        </pc:sldMkLst>
        <pc:spChg chg="mod">
          <ac:chgData name="Kalpesh Bhurabhai Odedra" userId="S::101331600@georgebrown.ca::19a210a3-fd42-4830-be35-13fb87755adb" providerId="AD" clId="Web-{51397823-A118-4781-BD7B-CD4E0F692BB9}" dt="2021-07-24T20:41:31.519" v="338" actId="20577"/>
          <ac:spMkLst>
            <pc:docMk/>
            <pc:sldMk cId="1834549120" sldId="258"/>
            <ac:spMk id="3" creationId="{6BE04651-EEE5-4254-B402-07A92B919749}"/>
          </ac:spMkLst>
        </pc:spChg>
      </pc:sldChg>
      <pc:sldChg chg="addSp modSp">
        <pc:chgData name="Kalpesh Bhurabhai Odedra" userId="S::101331600@georgebrown.ca::19a210a3-fd42-4830-be35-13fb87755adb" providerId="AD" clId="Web-{51397823-A118-4781-BD7B-CD4E0F692BB9}" dt="2021-07-24T21:37:43.371" v="888" actId="20577"/>
        <pc:sldMkLst>
          <pc:docMk/>
          <pc:sldMk cId="1285870536" sldId="259"/>
        </pc:sldMkLst>
        <pc:spChg chg="mod">
          <ac:chgData name="Kalpesh Bhurabhai Odedra" userId="S::101331600@georgebrown.ca::19a210a3-fd42-4830-be35-13fb87755adb" providerId="AD" clId="Web-{51397823-A118-4781-BD7B-CD4E0F692BB9}" dt="2021-07-24T21:37:43.371" v="888" actId="20577"/>
          <ac:spMkLst>
            <pc:docMk/>
            <pc:sldMk cId="1285870536" sldId="259"/>
            <ac:spMk id="3" creationId="{78E4D750-4527-4AD8-8CEC-0B8ECF1A7A11}"/>
          </ac:spMkLst>
        </pc:spChg>
        <pc:picChg chg="add mod">
          <ac:chgData name="Kalpesh Bhurabhai Odedra" userId="S::101331600@georgebrown.ca::19a210a3-fd42-4830-be35-13fb87755adb" providerId="AD" clId="Web-{51397823-A118-4781-BD7B-CD4E0F692BB9}" dt="2021-07-24T21:29:43.286" v="567" actId="1076"/>
          <ac:picMkLst>
            <pc:docMk/>
            <pc:sldMk cId="1285870536" sldId="259"/>
            <ac:picMk id="4" creationId="{5012486E-3AFA-4B49-A963-1DB01113C070}"/>
          </ac:picMkLst>
        </pc:picChg>
      </pc:sldChg>
      <pc:sldChg chg="modSp">
        <pc:chgData name="Kalpesh Bhurabhai Odedra" userId="S::101331600@georgebrown.ca::19a210a3-fd42-4830-be35-13fb87755adb" providerId="AD" clId="Web-{51397823-A118-4781-BD7B-CD4E0F692BB9}" dt="2021-07-24T21:39:45.206" v="974" actId="20577"/>
        <pc:sldMkLst>
          <pc:docMk/>
          <pc:sldMk cId="1595541759" sldId="261"/>
        </pc:sldMkLst>
        <pc:spChg chg="mod">
          <ac:chgData name="Kalpesh Bhurabhai Odedra" userId="S::101331600@georgebrown.ca::19a210a3-fd42-4830-be35-13fb87755adb" providerId="AD" clId="Web-{51397823-A118-4781-BD7B-CD4E0F692BB9}" dt="2021-07-24T21:39:45.206" v="974" actId="20577"/>
          <ac:spMkLst>
            <pc:docMk/>
            <pc:sldMk cId="1595541759" sldId="261"/>
            <ac:spMk id="3" creationId="{51D7A0A4-9753-4A5A-813D-DAC9D16C01D3}"/>
          </ac:spMkLst>
        </pc:spChg>
      </pc:sldChg>
      <pc:sldChg chg="modSp">
        <pc:chgData name="Kalpesh Bhurabhai Odedra" userId="S::101331600@georgebrown.ca::19a210a3-fd42-4830-be35-13fb87755adb" providerId="AD" clId="Web-{51397823-A118-4781-BD7B-CD4E0F692BB9}" dt="2021-07-24T20:43:00.411" v="394" actId="20577"/>
        <pc:sldMkLst>
          <pc:docMk/>
          <pc:sldMk cId="3699008732" sldId="263"/>
        </pc:sldMkLst>
        <pc:spChg chg="mod">
          <ac:chgData name="Kalpesh Bhurabhai Odedra" userId="S::101331600@georgebrown.ca::19a210a3-fd42-4830-be35-13fb87755adb" providerId="AD" clId="Web-{51397823-A118-4781-BD7B-CD4E0F692BB9}" dt="2021-07-24T20:43:00.411" v="394" actId="20577"/>
          <ac:spMkLst>
            <pc:docMk/>
            <pc:sldMk cId="3699008732" sldId="263"/>
            <ac:spMk id="3" creationId="{9C60DD2B-E88E-49CF-9689-844A13F2759B}"/>
          </ac:spMkLst>
        </pc:spChg>
      </pc:sldChg>
      <pc:sldChg chg="addSp delSp modSp">
        <pc:chgData name="Kalpesh Bhurabhai Odedra" userId="S::101331600@georgebrown.ca::19a210a3-fd42-4830-be35-13fb87755adb" providerId="AD" clId="Web-{51397823-A118-4781-BD7B-CD4E0F692BB9}" dt="2021-07-24T21:36:45.839" v="857" actId="1076"/>
        <pc:sldMkLst>
          <pc:docMk/>
          <pc:sldMk cId="1607733620" sldId="264"/>
        </pc:sldMkLst>
        <pc:spChg chg="del">
          <ac:chgData name="Kalpesh Bhurabhai Odedra" userId="S::101331600@georgebrown.ca::19a210a3-fd42-4830-be35-13fb87755adb" providerId="AD" clId="Web-{51397823-A118-4781-BD7B-CD4E0F692BB9}" dt="2021-07-24T21:22:14.414" v="395"/>
          <ac:spMkLst>
            <pc:docMk/>
            <pc:sldMk cId="1607733620" sldId="264"/>
            <ac:spMk id="3" creationId="{5F211920-F1BD-4F25-8F16-E613D0425F82}"/>
          </ac:spMkLst>
        </pc:spChg>
        <pc:spChg chg="add mod">
          <ac:chgData name="Kalpesh Bhurabhai Odedra" userId="S::101331600@georgebrown.ca::19a210a3-fd42-4830-be35-13fb87755adb" providerId="AD" clId="Web-{51397823-A118-4781-BD7B-CD4E0F692BB9}" dt="2021-07-24T21:36:45.839" v="857" actId="1076"/>
          <ac:spMkLst>
            <pc:docMk/>
            <pc:sldMk cId="1607733620" sldId="264"/>
            <ac:spMk id="7" creationId="{D9EFDCDD-01EC-4358-8416-E7ADC70ACA23}"/>
          </ac:spMkLst>
        </pc:spChg>
        <pc:spChg chg="add mod">
          <ac:chgData name="Kalpesh Bhurabhai Odedra" userId="S::101331600@georgebrown.ca::19a210a3-fd42-4830-be35-13fb87755adb" providerId="AD" clId="Web-{51397823-A118-4781-BD7B-CD4E0F692BB9}" dt="2021-07-24T21:36:11.198" v="822" actId="20577"/>
          <ac:spMkLst>
            <pc:docMk/>
            <pc:sldMk cId="1607733620" sldId="264"/>
            <ac:spMk id="8" creationId="{771300E8-770B-4FD1-83C1-3FC9CA19A534}"/>
          </ac:spMkLst>
        </pc:spChg>
        <pc:picChg chg="add mod ord">
          <ac:chgData name="Kalpesh Bhurabhai Odedra" userId="S::101331600@georgebrown.ca::19a210a3-fd42-4830-be35-13fb87755adb" providerId="AD" clId="Web-{51397823-A118-4781-BD7B-CD4E0F692BB9}" dt="2021-07-24T21:23:28.716" v="407" actId="1076"/>
          <ac:picMkLst>
            <pc:docMk/>
            <pc:sldMk cId="1607733620" sldId="264"/>
            <ac:picMk id="4" creationId="{3AFD4549-A779-43A4-84DA-3BF6FCC81FC4}"/>
          </ac:picMkLst>
        </pc:picChg>
        <pc:picChg chg="add mod">
          <ac:chgData name="Kalpesh Bhurabhai Odedra" userId="S::101331600@georgebrown.ca::19a210a3-fd42-4830-be35-13fb87755adb" providerId="AD" clId="Web-{51397823-A118-4781-BD7B-CD4E0F692BB9}" dt="2021-07-24T21:24:13.482" v="413" actId="1076"/>
          <ac:picMkLst>
            <pc:docMk/>
            <pc:sldMk cId="1607733620" sldId="264"/>
            <ac:picMk id="5" creationId="{6E608528-43E8-402B-ACF7-DFC3AC625DC4}"/>
          </ac:picMkLst>
        </pc:picChg>
        <pc:picChg chg="add del mod">
          <ac:chgData name="Kalpesh Bhurabhai Odedra" userId="S::101331600@georgebrown.ca::19a210a3-fd42-4830-be35-13fb87755adb" providerId="AD" clId="Web-{51397823-A118-4781-BD7B-CD4E0F692BB9}" dt="2021-07-24T21:24:12.091" v="411"/>
          <ac:picMkLst>
            <pc:docMk/>
            <pc:sldMk cId="1607733620" sldId="264"/>
            <ac:picMk id="6" creationId="{268627E4-1A3F-4E62-915D-810153D008C1}"/>
          </ac:picMkLst>
        </pc:picChg>
      </pc:sldChg>
      <pc:sldChg chg="addSp delSp modSp new">
        <pc:chgData name="Kalpesh Bhurabhai Odedra" userId="S::101331600@georgebrown.ca::19a210a3-fd42-4830-be35-13fb87755adb" providerId="AD" clId="Web-{51397823-A118-4781-BD7B-CD4E0F692BB9}" dt="2021-07-24T21:38:42.856" v="957" actId="20577"/>
        <pc:sldMkLst>
          <pc:docMk/>
          <pc:sldMk cId="4237688060" sldId="265"/>
        </pc:sldMkLst>
        <pc:spChg chg="mod">
          <ac:chgData name="Kalpesh Bhurabhai Odedra" userId="S::101331600@georgebrown.ca::19a210a3-fd42-4830-be35-13fb87755adb" providerId="AD" clId="Web-{51397823-A118-4781-BD7B-CD4E0F692BB9}" dt="2021-07-24T21:24:12.060" v="410" actId="20577"/>
          <ac:spMkLst>
            <pc:docMk/>
            <pc:sldMk cId="4237688060" sldId="265"/>
            <ac:spMk id="2" creationId="{B250E7C6-0FE0-4F8F-890A-C7CBA200E768}"/>
          </ac:spMkLst>
        </pc:spChg>
        <pc:spChg chg="del">
          <ac:chgData name="Kalpesh Bhurabhai Odedra" userId="S::101331600@georgebrown.ca::19a210a3-fd42-4830-be35-13fb87755adb" providerId="AD" clId="Web-{51397823-A118-4781-BD7B-CD4E0F692BB9}" dt="2021-07-24T21:24:12.857" v="412"/>
          <ac:spMkLst>
            <pc:docMk/>
            <pc:sldMk cId="4237688060" sldId="265"/>
            <ac:spMk id="3" creationId="{1838AA34-0F1D-4448-A7B1-CCBB785D9A87}"/>
          </ac:spMkLst>
        </pc:spChg>
        <pc:spChg chg="add mod">
          <ac:chgData name="Kalpesh Bhurabhai Odedra" userId="S::101331600@georgebrown.ca::19a210a3-fd42-4830-be35-13fb87755adb" providerId="AD" clId="Web-{51397823-A118-4781-BD7B-CD4E0F692BB9}" dt="2021-07-24T21:38:42.856" v="957" actId="20577"/>
          <ac:spMkLst>
            <pc:docMk/>
            <pc:sldMk cId="4237688060" sldId="265"/>
            <ac:spMk id="5" creationId="{ADF912BB-BA19-4B39-B679-C55945DDCD9B}"/>
          </ac:spMkLst>
        </pc:spChg>
        <pc:picChg chg="add mod ord">
          <ac:chgData name="Kalpesh Bhurabhai Odedra" userId="S::101331600@georgebrown.ca::19a210a3-fd42-4830-be35-13fb87755adb" providerId="AD" clId="Web-{51397823-A118-4781-BD7B-CD4E0F692BB9}" dt="2021-07-24T21:24:12.857" v="412"/>
          <ac:picMkLst>
            <pc:docMk/>
            <pc:sldMk cId="4237688060" sldId="265"/>
            <ac:picMk id="4" creationId="{C93E12F1-FB9F-4504-967E-6B226DC2FBB4}"/>
          </ac:picMkLst>
        </pc:picChg>
      </pc:sldChg>
    </pc:docChg>
  </pc:docChgLst>
  <pc:docChgLst>
    <pc:chgData name="Yagna Priyadarshni Himachalapathy" userId="S::101264712@georgebrown.ca::c5095997-a98a-4acf-a832-f34aadf74a6f" providerId="AD" clId="Web-{3B328E8A-2FB1-0D92-9198-58ED065C3484}"/>
    <pc:docChg chg="addSld modSld">
      <pc:chgData name="Yagna Priyadarshni Himachalapathy" userId="S::101264712@georgebrown.ca::c5095997-a98a-4acf-a832-f34aadf74a6f" providerId="AD" clId="Web-{3B328E8A-2FB1-0D92-9198-58ED065C3484}" dt="2021-07-29T16:37:12.906" v="562" actId="20577"/>
      <pc:docMkLst>
        <pc:docMk/>
      </pc:docMkLst>
      <pc:sldChg chg="modSp">
        <pc:chgData name="Yagna Priyadarshni Himachalapathy" userId="S::101264712@georgebrown.ca::c5095997-a98a-4acf-a832-f34aadf74a6f" providerId="AD" clId="Web-{3B328E8A-2FB1-0D92-9198-58ED065C3484}" dt="2021-07-29T16:37:12.906" v="562" actId="20577"/>
        <pc:sldMkLst>
          <pc:docMk/>
          <pc:sldMk cId="3914873956" sldId="257"/>
        </pc:sldMkLst>
        <pc:spChg chg="mod">
          <ac:chgData name="Yagna Priyadarshni Himachalapathy" userId="S::101264712@georgebrown.ca::c5095997-a98a-4acf-a832-f34aadf74a6f" providerId="AD" clId="Web-{3B328E8A-2FB1-0D92-9198-58ED065C3484}" dt="2021-07-29T16:34:33.937" v="470" actId="20577"/>
          <ac:spMkLst>
            <pc:docMk/>
            <pc:sldMk cId="3914873956" sldId="257"/>
            <ac:spMk id="2" creationId="{B334ADA0-EC13-4987-8B49-59F996F30DA4}"/>
          </ac:spMkLst>
        </pc:spChg>
        <pc:spChg chg="mod">
          <ac:chgData name="Yagna Priyadarshni Himachalapathy" userId="S::101264712@georgebrown.ca::c5095997-a98a-4acf-a832-f34aadf74a6f" providerId="AD" clId="Web-{3B328E8A-2FB1-0D92-9198-58ED065C3484}" dt="2021-07-29T16:37:12.906" v="562" actId="20577"/>
          <ac:spMkLst>
            <pc:docMk/>
            <pc:sldMk cId="3914873956" sldId="257"/>
            <ac:spMk id="3" creationId="{30E8363D-E940-4D2F-AAE2-3EAC9639AC65}"/>
          </ac:spMkLst>
        </pc:spChg>
      </pc:sldChg>
      <pc:sldChg chg="modSp">
        <pc:chgData name="Yagna Priyadarshni Himachalapathy" userId="S::101264712@georgebrown.ca::c5095997-a98a-4acf-a832-f34aadf74a6f" providerId="AD" clId="Web-{3B328E8A-2FB1-0D92-9198-58ED065C3484}" dt="2021-07-29T16:21:16.277" v="423" actId="20577"/>
        <pc:sldMkLst>
          <pc:docMk/>
          <pc:sldMk cId="3699008732" sldId="263"/>
        </pc:sldMkLst>
        <pc:spChg chg="mod">
          <ac:chgData name="Yagna Priyadarshni Himachalapathy" userId="S::101264712@georgebrown.ca::c5095997-a98a-4acf-a832-f34aadf74a6f" providerId="AD" clId="Web-{3B328E8A-2FB1-0D92-9198-58ED065C3484}" dt="2021-07-29T16:21:16.277" v="423" actId="20577"/>
          <ac:spMkLst>
            <pc:docMk/>
            <pc:sldMk cId="3699008732" sldId="263"/>
            <ac:spMk id="3" creationId="{9C60DD2B-E88E-49CF-9689-844A13F2759B}"/>
          </ac:spMkLst>
        </pc:spChg>
      </pc:sldChg>
      <pc:sldChg chg="modSp">
        <pc:chgData name="Yagna Priyadarshni Himachalapathy" userId="S::101264712@georgebrown.ca::c5095997-a98a-4acf-a832-f34aadf74a6f" providerId="AD" clId="Web-{3B328E8A-2FB1-0D92-9198-58ED065C3484}" dt="2021-07-29T16:34:30.530" v="469" actId="20577"/>
        <pc:sldMkLst>
          <pc:docMk/>
          <pc:sldMk cId="2103105242" sldId="266"/>
        </pc:sldMkLst>
        <pc:spChg chg="mod">
          <ac:chgData name="Yagna Priyadarshni Himachalapathy" userId="S::101264712@georgebrown.ca::c5095997-a98a-4acf-a832-f34aadf74a6f" providerId="AD" clId="Web-{3B328E8A-2FB1-0D92-9198-58ED065C3484}" dt="2021-07-29T16:34:30.530" v="469" actId="20577"/>
          <ac:spMkLst>
            <pc:docMk/>
            <pc:sldMk cId="2103105242" sldId="266"/>
            <ac:spMk id="3" creationId="{02BD414E-9D90-4D32-BEA3-5971F58200ED}"/>
          </ac:spMkLst>
        </pc:spChg>
      </pc:sldChg>
      <pc:sldChg chg="modSp">
        <pc:chgData name="Yagna Priyadarshni Himachalapathy" userId="S::101264712@georgebrown.ca::c5095997-a98a-4acf-a832-f34aadf74a6f" providerId="AD" clId="Web-{3B328E8A-2FB1-0D92-9198-58ED065C3484}" dt="2021-07-29T16:33:19.811" v="449" actId="20577"/>
        <pc:sldMkLst>
          <pc:docMk/>
          <pc:sldMk cId="920376570" sldId="267"/>
        </pc:sldMkLst>
        <pc:spChg chg="mod">
          <ac:chgData name="Yagna Priyadarshni Himachalapathy" userId="S::101264712@georgebrown.ca::c5095997-a98a-4acf-a832-f34aadf74a6f" providerId="AD" clId="Web-{3B328E8A-2FB1-0D92-9198-58ED065C3484}" dt="2021-07-29T16:33:19.811" v="449" actId="20577"/>
          <ac:spMkLst>
            <pc:docMk/>
            <pc:sldMk cId="920376570" sldId="267"/>
            <ac:spMk id="3" creationId="{B846759C-5772-4004-9E0D-1F73B5992DD0}"/>
          </ac:spMkLst>
        </pc:spChg>
      </pc:sldChg>
      <pc:sldChg chg="modSp new">
        <pc:chgData name="Yagna Priyadarshni Himachalapathy" userId="S::101264712@georgebrown.ca::c5095997-a98a-4acf-a832-f34aadf74a6f" providerId="AD" clId="Web-{3B328E8A-2FB1-0D92-9198-58ED065C3484}" dt="2021-07-29T16:18:06.901" v="364" actId="20577"/>
        <pc:sldMkLst>
          <pc:docMk/>
          <pc:sldMk cId="3776572934" sldId="268"/>
        </pc:sldMkLst>
        <pc:spChg chg="mod">
          <ac:chgData name="Yagna Priyadarshni Himachalapathy" userId="S::101264712@georgebrown.ca::c5095997-a98a-4acf-a832-f34aadf74a6f" providerId="AD" clId="Web-{3B328E8A-2FB1-0D92-9198-58ED065C3484}" dt="2021-07-29T15:57:49.801" v="15" actId="20577"/>
          <ac:spMkLst>
            <pc:docMk/>
            <pc:sldMk cId="3776572934" sldId="268"/>
            <ac:spMk id="2" creationId="{473B4534-C38E-4BCD-B74C-833D3F910168}"/>
          </ac:spMkLst>
        </pc:spChg>
        <pc:spChg chg="mod">
          <ac:chgData name="Yagna Priyadarshni Himachalapathy" userId="S::101264712@georgebrown.ca::c5095997-a98a-4acf-a832-f34aadf74a6f" providerId="AD" clId="Web-{3B328E8A-2FB1-0D92-9198-58ED065C3484}" dt="2021-07-29T16:18:06.901" v="364" actId="20577"/>
          <ac:spMkLst>
            <pc:docMk/>
            <pc:sldMk cId="3776572934" sldId="268"/>
            <ac:spMk id="3" creationId="{94956429-B189-4194-B3BF-FF0F9692629D}"/>
          </ac:spMkLst>
        </pc:spChg>
      </pc:sldChg>
    </pc:docChg>
  </pc:docChgLst>
  <pc:docChgLst>
    <pc:chgData name="Bensy Chitteth" userId="S::101263728@georgebrown.ca::dd397e4d-b79a-4f30-942f-5201a92e0fa0" providerId="AD" clId="Web-{27EA03C3-E4D1-401F-ADAA-0BFDD09A9181}"/>
    <pc:docChg chg="modSld">
      <pc:chgData name="Bensy Chitteth" userId="S::101263728@georgebrown.ca::dd397e4d-b79a-4f30-942f-5201a92e0fa0" providerId="AD" clId="Web-{27EA03C3-E4D1-401F-ADAA-0BFDD09A9181}" dt="2021-07-30T15:06:24.324" v="2" actId="1076"/>
      <pc:docMkLst>
        <pc:docMk/>
      </pc:docMkLst>
      <pc:sldChg chg="modSp">
        <pc:chgData name="Bensy Chitteth" userId="S::101263728@georgebrown.ca::dd397e4d-b79a-4f30-942f-5201a92e0fa0" providerId="AD" clId="Web-{27EA03C3-E4D1-401F-ADAA-0BFDD09A9181}" dt="2021-07-30T15:06:24.324" v="2" actId="1076"/>
        <pc:sldMkLst>
          <pc:docMk/>
          <pc:sldMk cId="109857222" sldId="256"/>
        </pc:sldMkLst>
        <pc:spChg chg="mod">
          <ac:chgData name="Bensy Chitteth" userId="S::101263728@georgebrown.ca::dd397e4d-b79a-4f30-942f-5201a92e0fa0" providerId="AD" clId="Web-{27EA03C3-E4D1-401F-ADAA-0BFDD09A9181}" dt="2021-07-30T15:06:16.668" v="1" actId="107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Bensy Chitteth" userId="S::101263728@georgebrown.ca::dd397e4d-b79a-4f30-942f-5201a92e0fa0" providerId="AD" clId="Web-{27EA03C3-E4D1-401F-ADAA-0BFDD09A9181}" dt="2021-07-30T15:06:24.324" v="2" actId="1076"/>
          <ac:spMkLst>
            <pc:docMk/>
            <pc:sldMk cId="109857222" sldId="256"/>
            <ac:spMk id="4" creationId="{A0FF438F-98F5-4BB2-88DE-4DD0ECA2C143}"/>
          </ac:spMkLst>
        </pc:spChg>
      </pc:sldChg>
    </pc:docChg>
  </pc:docChgLst>
  <pc:docChgLst>
    <pc:chgData name="Bensy Chitteth" userId="dd397e4d-b79a-4f30-942f-5201a92e0fa0" providerId="ADAL" clId="{5A9D62FB-B56A-4271-9241-578C62B93C24}"/>
    <pc:docChg chg="undo redo custSel addSld delSld modSld">
      <pc:chgData name="Bensy Chitteth" userId="dd397e4d-b79a-4f30-942f-5201a92e0fa0" providerId="ADAL" clId="{5A9D62FB-B56A-4271-9241-578C62B93C24}" dt="2021-07-30T15:28:34.118" v="639" actId="478"/>
      <pc:docMkLst>
        <pc:docMk/>
      </pc:docMkLst>
      <pc:sldChg chg="addSp delSp modSp mod setBg addAnim delAnim setClrOvrMap delDesignElem">
        <pc:chgData name="Bensy Chitteth" userId="dd397e4d-b79a-4f30-942f-5201a92e0fa0" providerId="ADAL" clId="{5A9D62FB-B56A-4271-9241-578C62B93C24}" dt="2021-07-30T15:28:34.118" v="639" actId="478"/>
        <pc:sldMkLst>
          <pc:docMk/>
          <pc:sldMk cId="109857222" sldId="256"/>
        </pc:sldMkLst>
        <pc:spChg chg="mod ord">
          <ac:chgData name="Bensy Chitteth" userId="dd397e4d-b79a-4f30-942f-5201a92e0fa0" providerId="ADAL" clId="{5A9D62FB-B56A-4271-9241-578C62B93C24}" dt="2021-07-30T06:43:19.501" v="484" actId="113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Bensy Chitteth" userId="dd397e4d-b79a-4f30-942f-5201a92e0fa0" providerId="ADAL" clId="{5A9D62FB-B56A-4271-9241-578C62B93C24}" dt="2021-07-30T06:43:05.232" v="482" actId="26606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Bensy Chitteth" userId="dd397e4d-b79a-4f30-942f-5201a92e0fa0" providerId="ADAL" clId="{5A9D62FB-B56A-4271-9241-578C62B93C24}" dt="2021-07-30T06:27:36.648" v="310" actId="26606"/>
          <ac:spMkLst>
            <pc:docMk/>
            <pc:sldMk cId="109857222" sldId="256"/>
            <ac:spMk id="7" creationId="{ECC07320-C2CA-4E29-8481-9D9E143C7788}"/>
          </ac:spMkLst>
        </pc:spChg>
        <pc:spChg chg="add del">
          <ac:chgData name="Bensy Chitteth" userId="dd397e4d-b79a-4f30-942f-5201a92e0fa0" providerId="ADAL" clId="{5A9D62FB-B56A-4271-9241-578C62B93C24}" dt="2021-07-30T06:20:17.730" v="250" actId="26606"/>
          <ac:spMkLst>
            <pc:docMk/>
            <pc:sldMk cId="109857222" sldId="256"/>
            <ac:spMk id="9" creationId="{B8D726A5-7900-41B4-8D49-49B4A2010E7C}"/>
          </ac:spMkLst>
        </pc:spChg>
        <pc:spChg chg="add del">
          <ac:chgData name="Bensy Chitteth" userId="dd397e4d-b79a-4f30-942f-5201a92e0fa0" providerId="ADAL" clId="{5A9D62FB-B56A-4271-9241-578C62B93C24}" dt="2021-07-30T05:51:00.996" v="20" actId="26606"/>
          <ac:spMkLst>
            <pc:docMk/>
            <pc:sldMk cId="109857222" sldId="256"/>
            <ac:spMk id="10" creationId="{B0890400-BB8B-4A44-AB63-65C7CA223EBA}"/>
          </ac:spMkLst>
        </pc:spChg>
        <pc:spChg chg="add del">
          <ac:chgData name="Bensy Chitteth" userId="dd397e4d-b79a-4f30-942f-5201a92e0fa0" providerId="ADAL" clId="{5A9D62FB-B56A-4271-9241-578C62B93C24}" dt="2021-07-30T06:27:36.648" v="310" actId="26606"/>
          <ac:spMkLst>
            <pc:docMk/>
            <pc:sldMk cId="109857222" sldId="256"/>
            <ac:spMk id="13" creationId="{178FB36B-5BFE-42CA-BC60-1115E0D95EEC}"/>
          </ac:spMkLst>
        </pc:spChg>
        <pc:spChg chg="add del">
          <ac:chgData name="Bensy Chitteth" userId="dd397e4d-b79a-4f30-942f-5201a92e0fa0" providerId="ADAL" clId="{5A9D62FB-B56A-4271-9241-578C62B93C24}" dt="2021-07-30T06:27:52.118" v="314" actId="26606"/>
          <ac:spMkLst>
            <pc:docMk/>
            <pc:sldMk cId="109857222" sldId="256"/>
            <ac:spMk id="14" creationId="{3F0BE7ED-7814-4273-B18A-F26CC0380380}"/>
          </ac:spMkLst>
        </pc:spChg>
        <pc:spChg chg="add del">
          <ac:chgData name="Bensy Chitteth" userId="dd397e4d-b79a-4f30-942f-5201a92e0fa0" providerId="ADAL" clId="{5A9D62FB-B56A-4271-9241-578C62B93C24}" dt="2021-07-30T06:27:40.709" v="312" actId="26606"/>
          <ac:spMkLst>
            <pc:docMk/>
            <pc:sldMk cId="109857222" sldId="256"/>
            <ac:spMk id="15" creationId="{9F701746-0657-4467-BBD3-24051A715C25}"/>
          </ac:spMkLst>
        </pc:spChg>
        <pc:spChg chg="add del">
          <ac:chgData name="Bensy Chitteth" userId="dd397e4d-b79a-4f30-942f-5201a92e0fa0" providerId="ADAL" clId="{5A9D62FB-B56A-4271-9241-578C62B93C24}" dt="2021-07-30T06:20:55.910" v="257" actId="26606"/>
          <ac:spMkLst>
            <pc:docMk/>
            <pc:sldMk cId="109857222" sldId="256"/>
            <ac:spMk id="16" creationId="{070784CE-9DD4-4C2D-88B9-D219730A470F}"/>
          </ac:spMkLst>
        </pc:spChg>
        <pc:spChg chg="add del">
          <ac:chgData name="Bensy Chitteth" userId="dd397e4d-b79a-4f30-942f-5201a92e0fa0" providerId="ADAL" clId="{5A9D62FB-B56A-4271-9241-578C62B93C24}" dt="2021-07-30T06:27:40.709" v="312" actId="26606"/>
          <ac:spMkLst>
            <pc:docMk/>
            <pc:sldMk cId="109857222" sldId="256"/>
            <ac:spMk id="17" creationId="{117BEB00-3E3D-4F08-AF56-DB0D22FB5F64}"/>
          </ac:spMkLst>
        </pc:spChg>
        <pc:spChg chg="add del">
          <ac:chgData name="Bensy Chitteth" userId="dd397e4d-b79a-4f30-942f-5201a92e0fa0" providerId="ADAL" clId="{5A9D62FB-B56A-4271-9241-578C62B93C24}" dt="2021-07-30T06:27:52.118" v="314" actId="26606"/>
          <ac:spMkLst>
            <pc:docMk/>
            <pc:sldMk cId="109857222" sldId="256"/>
            <ac:spMk id="19" creationId="{3AFE8227-C443-417B-BA91-520EB1EF4559}"/>
          </ac:spMkLst>
        </pc:spChg>
        <pc:spChg chg="add del">
          <ac:chgData name="Bensy Chitteth" userId="dd397e4d-b79a-4f30-942f-5201a92e0fa0" providerId="ADAL" clId="{5A9D62FB-B56A-4271-9241-578C62B93C24}" dt="2021-07-30T06:27:16.282" v="304"/>
          <ac:spMkLst>
            <pc:docMk/>
            <pc:sldMk cId="109857222" sldId="256"/>
            <ac:spMk id="20" creationId="{2FDF0794-1B86-42B2-B8C7-F60123E638ED}"/>
          </ac:spMkLst>
        </pc:spChg>
        <pc:spChg chg="add del">
          <ac:chgData name="Bensy Chitteth" userId="dd397e4d-b79a-4f30-942f-5201a92e0fa0" providerId="ADAL" clId="{5A9D62FB-B56A-4271-9241-578C62B93C24}" dt="2021-07-30T06:27:52.118" v="314" actId="26606"/>
          <ac:spMkLst>
            <pc:docMk/>
            <pc:sldMk cId="109857222" sldId="256"/>
            <ac:spMk id="22" creationId="{907741FC-B544-4A6E-B831-6789D042333D}"/>
          </ac:spMkLst>
        </pc:spChg>
        <pc:spChg chg="add del">
          <ac:chgData name="Bensy Chitteth" userId="dd397e4d-b79a-4f30-942f-5201a92e0fa0" providerId="ADAL" clId="{5A9D62FB-B56A-4271-9241-578C62B93C24}" dt="2021-07-30T06:20:40.531" v="252" actId="26606"/>
          <ac:spMkLst>
            <pc:docMk/>
            <pc:sldMk cId="109857222" sldId="256"/>
            <ac:spMk id="23" creationId="{CA73784B-AC76-4BAD-93AF-C72D0EDFD715}"/>
          </ac:spMkLst>
        </pc:spChg>
        <pc:spChg chg="add del">
          <ac:chgData name="Bensy Chitteth" userId="dd397e4d-b79a-4f30-942f-5201a92e0fa0" providerId="ADAL" clId="{5A9D62FB-B56A-4271-9241-578C62B93C24}" dt="2021-07-30T06:20:48.700" v="254" actId="26606"/>
          <ac:spMkLst>
            <pc:docMk/>
            <pc:sldMk cId="109857222" sldId="256"/>
            <ac:spMk id="27" creationId="{774A886E-E8EF-48CC-8764-20EAE4538CB7}"/>
          </ac:spMkLst>
        </pc:spChg>
        <pc:spChg chg="add del">
          <ac:chgData name="Bensy Chitteth" userId="dd397e4d-b79a-4f30-942f-5201a92e0fa0" providerId="ADAL" clId="{5A9D62FB-B56A-4271-9241-578C62B93C24}" dt="2021-07-30T06:27:54.374" v="316" actId="26606"/>
          <ac:spMkLst>
            <pc:docMk/>
            <pc:sldMk cId="109857222" sldId="256"/>
            <ac:spMk id="33" creationId="{D55CD764-972B-4CA5-A885-53E55C63E174}"/>
          </ac:spMkLst>
        </pc:spChg>
        <pc:spChg chg="add del">
          <ac:chgData name="Bensy Chitteth" userId="dd397e4d-b79a-4f30-942f-5201a92e0fa0" providerId="ADAL" clId="{5A9D62FB-B56A-4271-9241-578C62B93C24}" dt="2021-07-30T06:27:54.374" v="316" actId="26606"/>
          <ac:spMkLst>
            <pc:docMk/>
            <pc:sldMk cId="109857222" sldId="256"/>
            <ac:spMk id="34" creationId="{34165AB3-7006-4430-BCE3-25476BE13322}"/>
          </ac:spMkLst>
        </pc:spChg>
        <pc:spChg chg="add del">
          <ac:chgData name="Bensy Chitteth" userId="dd397e4d-b79a-4f30-942f-5201a92e0fa0" providerId="ADAL" clId="{5A9D62FB-B56A-4271-9241-578C62B93C24}" dt="2021-07-30T06:27:54.374" v="316" actId="26606"/>
          <ac:spMkLst>
            <pc:docMk/>
            <pc:sldMk cId="109857222" sldId="256"/>
            <ac:spMk id="36" creationId="{E3E51905-F374-4E1A-97CF-B741584B74D5}"/>
          </ac:spMkLst>
        </pc:spChg>
        <pc:spChg chg="add del">
          <ac:chgData name="Bensy Chitteth" userId="dd397e4d-b79a-4f30-942f-5201a92e0fa0" providerId="ADAL" clId="{5A9D62FB-B56A-4271-9241-578C62B93C24}" dt="2021-07-30T06:27:55.559" v="318" actId="26606"/>
          <ac:spMkLst>
            <pc:docMk/>
            <pc:sldMk cId="109857222" sldId="256"/>
            <ac:spMk id="52" creationId="{D462EE7E-14DF-497D-AE08-F6623DB88E99}"/>
          </ac:spMkLst>
        </pc:spChg>
        <pc:spChg chg="add del">
          <ac:chgData name="Bensy Chitteth" userId="dd397e4d-b79a-4f30-942f-5201a92e0fa0" providerId="ADAL" clId="{5A9D62FB-B56A-4271-9241-578C62B93C24}" dt="2021-07-30T06:27:55.559" v="318" actId="26606"/>
          <ac:spMkLst>
            <pc:docMk/>
            <pc:sldMk cId="109857222" sldId="256"/>
            <ac:spMk id="53" creationId="{2B7373E6-4724-4F6F-B078-E82B0AE895C8}"/>
          </ac:spMkLst>
        </pc:spChg>
        <pc:spChg chg="add del">
          <ac:chgData name="Bensy Chitteth" userId="dd397e4d-b79a-4f30-942f-5201a92e0fa0" providerId="ADAL" clId="{5A9D62FB-B56A-4271-9241-578C62B93C24}" dt="2021-07-30T06:28:00.689" v="320" actId="26606"/>
          <ac:spMkLst>
            <pc:docMk/>
            <pc:sldMk cId="109857222" sldId="256"/>
            <ac:spMk id="55" creationId="{3AFE8227-C443-417B-BA91-520EB1EF4559}"/>
          </ac:spMkLst>
        </pc:spChg>
        <pc:spChg chg="add del">
          <ac:chgData name="Bensy Chitteth" userId="dd397e4d-b79a-4f30-942f-5201a92e0fa0" providerId="ADAL" clId="{5A9D62FB-B56A-4271-9241-578C62B93C24}" dt="2021-07-30T06:28:00.689" v="320" actId="26606"/>
          <ac:spMkLst>
            <pc:docMk/>
            <pc:sldMk cId="109857222" sldId="256"/>
            <ac:spMk id="56" creationId="{907741FC-B544-4A6E-B831-6789D042333D}"/>
          </ac:spMkLst>
        </pc:spChg>
        <pc:spChg chg="add del">
          <ac:chgData name="Bensy Chitteth" userId="dd397e4d-b79a-4f30-942f-5201a92e0fa0" providerId="ADAL" clId="{5A9D62FB-B56A-4271-9241-578C62B93C24}" dt="2021-07-30T06:28:00.689" v="320" actId="26606"/>
          <ac:spMkLst>
            <pc:docMk/>
            <pc:sldMk cId="109857222" sldId="256"/>
            <ac:spMk id="57" creationId="{3F0BE7ED-7814-4273-B18A-F26CC0380380}"/>
          </ac:spMkLst>
        </pc:spChg>
        <pc:spChg chg="add del">
          <ac:chgData name="Bensy Chitteth" userId="dd397e4d-b79a-4f30-942f-5201a92e0fa0" providerId="ADAL" clId="{5A9D62FB-B56A-4271-9241-578C62B93C24}" dt="2021-07-30T06:28:04.882" v="322" actId="26606"/>
          <ac:spMkLst>
            <pc:docMk/>
            <pc:sldMk cId="109857222" sldId="256"/>
            <ac:spMk id="59" creationId="{E91DC736-0EF8-4F87-9146-EBF1D2EE4D3D}"/>
          </ac:spMkLst>
        </pc:spChg>
        <pc:spChg chg="add del">
          <ac:chgData name="Bensy Chitteth" userId="dd397e4d-b79a-4f30-942f-5201a92e0fa0" providerId="ADAL" clId="{5A9D62FB-B56A-4271-9241-578C62B93C24}" dt="2021-07-30T06:28:04.882" v="322" actId="26606"/>
          <ac:spMkLst>
            <pc:docMk/>
            <pc:sldMk cId="109857222" sldId="256"/>
            <ac:spMk id="60" creationId="{097CD68E-23E3-4007-8847-CD0944C4F7BE}"/>
          </ac:spMkLst>
        </pc:spChg>
        <pc:spChg chg="add del">
          <ac:chgData name="Bensy Chitteth" userId="dd397e4d-b79a-4f30-942f-5201a92e0fa0" providerId="ADAL" clId="{5A9D62FB-B56A-4271-9241-578C62B93C24}" dt="2021-07-30T06:28:04.882" v="322" actId="26606"/>
          <ac:spMkLst>
            <pc:docMk/>
            <pc:sldMk cId="109857222" sldId="256"/>
            <ac:spMk id="61" creationId="{AF2F604E-43BE-4DC3-B983-E071523364F8}"/>
          </ac:spMkLst>
        </pc:spChg>
        <pc:spChg chg="add del">
          <ac:chgData name="Bensy Chitteth" userId="dd397e4d-b79a-4f30-942f-5201a92e0fa0" providerId="ADAL" clId="{5A9D62FB-B56A-4271-9241-578C62B93C24}" dt="2021-07-30T06:28:04.882" v="322" actId="26606"/>
          <ac:spMkLst>
            <pc:docMk/>
            <pc:sldMk cId="109857222" sldId="256"/>
            <ac:spMk id="62" creationId="{08C9B587-E65E-4B52-B37C-ABEBB6E87928}"/>
          </ac:spMkLst>
        </pc:spChg>
        <pc:spChg chg="add del">
          <ac:chgData name="Bensy Chitteth" userId="dd397e4d-b79a-4f30-942f-5201a92e0fa0" providerId="ADAL" clId="{5A9D62FB-B56A-4271-9241-578C62B93C24}" dt="2021-07-30T06:28:06.546" v="324" actId="26606"/>
          <ac:spMkLst>
            <pc:docMk/>
            <pc:sldMk cId="109857222" sldId="256"/>
            <ac:spMk id="64" creationId="{D462EE7E-14DF-497D-AE08-F6623DB88E99}"/>
          </ac:spMkLst>
        </pc:spChg>
        <pc:spChg chg="add del">
          <ac:chgData name="Bensy Chitteth" userId="dd397e4d-b79a-4f30-942f-5201a92e0fa0" providerId="ADAL" clId="{5A9D62FB-B56A-4271-9241-578C62B93C24}" dt="2021-07-30T06:28:06.546" v="324" actId="26606"/>
          <ac:spMkLst>
            <pc:docMk/>
            <pc:sldMk cId="109857222" sldId="256"/>
            <ac:spMk id="65" creationId="{2B7373E6-4724-4F6F-B078-E82B0AE895C8}"/>
          </ac:spMkLst>
        </pc:spChg>
        <pc:spChg chg="add del">
          <ac:chgData name="Bensy Chitteth" userId="dd397e4d-b79a-4f30-942f-5201a92e0fa0" providerId="ADAL" clId="{5A9D62FB-B56A-4271-9241-578C62B93C24}" dt="2021-07-30T06:28:07.450" v="326" actId="26606"/>
          <ac:spMkLst>
            <pc:docMk/>
            <pc:sldMk cId="109857222" sldId="256"/>
            <ac:spMk id="67" creationId="{ECC07320-C2CA-4E29-8481-9D9E143C7788}"/>
          </ac:spMkLst>
        </pc:spChg>
        <pc:spChg chg="add del">
          <ac:chgData name="Bensy Chitteth" userId="dd397e4d-b79a-4f30-942f-5201a92e0fa0" providerId="ADAL" clId="{5A9D62FB-B56A-4271-9241-578C62B93C24}" dt="2021-07-30T06:28:07.450" v="326" actId="26606"/>
          <ac:spMkLst>
            <pc:docMk/>
            <pc:sldMk cId="109857222" sldId="256"/>
            <ac:spMk id="68" creationId="{178FB36B-5BFE-42CA-BC60-1115E0D95EEC}"/>
          </ac:spMkLst>
        </pc:spChg>
        <pc:spChg chg="add del">
          <ac:chgData name="Bensy Chitteth" userId="dd397e4d-b79a-4f30-942f-5201a92e0fa0" providerId="ADAL" clId="{5A9D62FB-B56A-4271-9241-578C62B93C24}" dt="2021-07-30T06:28:08.914" v="328" actId="26606"/>
          <ac:spMkLst>
            <pc:docMk/>
            <pc:sldMk cId="109857222" sldId="256"/>
            <ac:spMk id="70" creationId="{E91DC736-0EF8-4F87-9146-EBF1D2EE4D3D}"/>
          </ac:spMkLst>
        </pc:spChg>
        <pc:spChg chg="add del">
          <ac:chgData name="Bensy Chitteth" userId="dd397e4d-b79a-4f30-942f-5201a92e0fa0" providerId="ADAL" clId="{5A9D62FB-B56A-4271-9241-578C62B93C24}" dt="2021-07-30T06:28:08.914" v="328" actId="26606"/>
          <ac:spMkLst>
            <pc:docMk/>
            <pc:sldMk cId="109857222" sldId="256"/>
            <ac:spMk id="71" creationId="{097CD68E-23E3-4007-8847-CD0944C4F7BE}"/>
          </ac:spMkLst>
        </pc:spChg>
        <pc:spChg chg="add del">
          <ac:chgData name="Bensy Chitteth" userId="dd397e4d-b79a-4f30-942f-5201a92e0fa0" providerId="ADAL" clId="{5A9D62FB-B56A-4271-9241-578C62B93C24}" dt="2021-07-30T06:28:08.914" v="328" actId="26606"/>
          <ac:spMkLst>
            <pc:docMk/>
            <pc:sldMk cId="109857222" sldId="256"/>
            <ac:spMk id="72" creationId="{AF2F604E-43BE-4DC3-B983-E071523364F8}"/>
          </ac:spMkLst>
        </pc:spChg>
        <pc:spChg chg="add del">
          <ac:chgData name="Bensy Chitteth" userId="dd397e4d-b79a-4f30-942f-5201a92e0fa0" providerId="ADAL" clId="{5A9D62FB-B56A-4271-9241-578C62B93C24}" dt="2021-07-30T06:28:08.914" v="328" actId="26606"/>
          <ac:spMkLst>
            <pc:docMk/>
            <pc:sldMk cId="109857222" sldId="256"/>
            <ac:spMk id="73" creationId="{08C9B587-E65E-4B52-B37C-ABEBB6E87928}"/>
          </ac:spMkLst>
        </pc:spChg>
        <pc:spChg chg="add del">
          <ac:chgData name="Bensy Chitteth" userId="dd397e4d-b79a-4f30-942f-5201a92e0fa0" providerId="ADAL" clId="{5A9D62FB-B56A-4271-9241-578C62B93C24}" dt="2021-07-30T06:28:11.098" v="330" actId="26606"/>
          <ac:spMkLst>
            <pc:docMk/>
            <pc:sldMk cId="109857222" sldId="256"/>
            <ac:spMk id="75" creationId="{9F701746-0657-4467-BBD3-24051A715C25}"/>
          </ac:spMkLst>
        </pc:spChg>
        <pc:spChg chg="add del">
          <ac:chgData name="Bensy Chitteth" userId="dd397e4d-b79a-4f30-942f-5201a92e0fa0" providerId="ADAL" clId="{5A9D62FB-B56A-4271-9241-578C62B93C24}" dt="2021-07-30T06:28:11.098" v="330" actId="26606"/>
          <ac:spMkLst>
            <pc:docMk/>
            <pc:sldMk cId="109857222" sldId="256"/>
            <ac:spMk id="76" creationId="{117BEB00-3E3D-4F08-AF56-DB0D22FB5F64}"/>
          </ac:spMkLst>
        </pc:spChg>
        <pc:spChg chg="add del">
          <ac:chgData name="Bensy Chitteth" userId="dd397e4d-b79a-4f30-942f-5201a92e0fa0" providerId="ADAL" clId="{5A9D62FB-B56A-4271-9241-578C62B93C24}" dt="2021-07-30T06:28:12.707" v="332" actId="26606"/>
          <ac:spMkLst>
            <pc:docMk/>
            <pc:sldMk cId="109857222" sldId="256"/>
            <ac:spMk id="78" creationId="{275D6C10-B5A7-4715-803E-0501C9C2CC21}"/>
          </ac:spMkLst>
        </pc:spChg>
        <pc:spChg chg="add del">
          <ac:chgData name="Bensy Chitteth" userId="dd397e4d-b79a-4f30-942f-5201a92e0fa0" providerId="ADAL" clId="{5A9D62FB-B56A-4271-9241-578C62B93C24}" dt="2021-07-30T06:28:14.207" v="334" actId="26606"/>
          <ac:spMkLst>
            <pc:docMk/>
            <pc:sldMk cId="109857222" sldId="256"/>
            <ac:spMk id="80" creationId="{275D6C10-B5A7-4715-803E-0501C9C2CC21}"/>
          </ac:spMkLst>
        </pc:spChg>
        <pc:spChg chg="add del">
          <ac:chgData name="Bensy Chitteth" userId="dd397e4d-b79a-4f30-942f-5201a92e0fa0" providerId="ADAL" clId="{5A9D62FB-B56A-4271-9241-578C62B93C24}" dt="2021-07-30T06:28:17.019" v="336" actId="26606"/>
          <ac:spMkLst>
            <pc:docMk/>
            <pc:sldMk cId="109857222" sldId="256"/>
            <ac:spMk id="82" creationId="{3AFE8227-C443-417B-BA91-520EB1EF4559}"/>
          </ac:spMkLst>
        </pc:spChg>
        <pc:spChg chg="add del">
          <ac:chgData name="Bensy Chitteth" userId="dd397e4d-b79a-4f30-942f-5201a92e0fa0" providerId="ADAL" clId="{5A9D62FB-B56A-4271-9241-578C62B93C24}" dt="2021-07-30T06:28:17.019" v="336" actId="26606"/>
          <ac:spMkLst>
            <pc:docMk/>
            <pc:sldMk cId="109857222" sldId="256"/>
            <ac:spMk id="83" creationId="{907741FC-B544-4A6E-B831-6789D042333D}"/>
          </ac:spMkLst>
        </pc:spChg>
        <pc:spChg chg="add del">
          <ac:chgData name="Bensy Chitteth" userId="dd397e4d-b79a-4f30-942f-5201a92e0fa0" providerId="ADAL" clId="{5A9D62FB-B56A-4271-9241-578C62B93C24}" dt="2021-07-30T06:28:17.019" v="336" actId="26606"/>
          <ac:spMkLst>
            <pc:docMk/>
            <pc:sldMk cId="109857222" sldId="256"/>
            <ac:spMk id="84" creationId="{3F0BE7ED-7814-4273-B18A-F26CC0380380}"/>
          </ac:spMkLst>
        </pc:spChg>
        <pc:spChg chg="add del">
          <ac:chgData name="Bensy Chitteth" userId="dd397e4d-b79a-4f30-942f-5201a92e0fa0" providerId="ADAL" clId="{5A9D62FB-B56A-4271-9241-578C62B93C24}" dt="2021-07-30T06:28:20.121" v="338" actId="26606"/>
          <ac:spMkLst>
            <pc:docMk/>
            <pc:sldMk cId="109857222" sldId="256"/>
            <ac:spMk id="86" creationId="{D462EE7E-14DF-497D-AE08-F6623DB88E99}"/>
          </ac:spMkLst>
        </pc:spChg>
        <pc:spChg chg="add del">
          <ac:chgData name="Bensy Chitteth" userId="dd397e4d-b79a-4f30-942f-5201a92e0fa0" providerId="ADAL" clId="{5A9D62FB-B56A-4271-9241-578C62B93C24}" dt="2021-07-30T06:28:20.121" v="338" actId="26606"/>
          <ac:spMkLst>
            <pc:docMk/>
            <pc:sldMk cId="109857222" sldId="256"/>
            <ac:spMk id="87" creationId="{2B7373E6-4724-4F6F-B078-E82B0AE895C8}"/>
          </ac:spMkLst>
        </pc:spChg>
        <pc:spChg chg="add del">
          <ac:chgData name="Bensy Chitteth" userId="dd397e4d-b79a-4f30-942f-5201a92e0fa0" providerId="ADAL" clId="{5A9D62FB-B56A-4271-9241-578C62B93C24}" dt="2021-07-30T06:28:22.433" v="340" actId="26606"/>
          <ac:spMkLst>
            <pc:docMk/>
            <pc:sldMk cId="109857222" sldId="256"/>
            <ac:spMk id="89" creationId="{3AFE8227-C443-417B-BA91-520EB1EF4559}"/>
          </ac:spMkLst>
        </pc:spChg>
        <pc:spChg chg="add del">
          <ac:chgData name="Bensy Chitteth" userId="dd397e4d-b79a-4f30-942f-5201a92e0fa0" providerId="ADAL" clId="{5A9D62FB-B56A-4271-9241-578C62B93C24}" dt="2021-07-30T06:28:22.433" v="340" actId="26606"/>
          <ac:spMkLst>
            <pc:docMk/>
            <pc:sldMk cId="109857222" sldId="256"/>
            <ac:spMk id="90" creationId="{907741FC-B544-4A6E-B831-6789D042333D}"/>
          </ac:spMkLst>
        </pc:spChg>
        <pc:spChg chg="add del">
          <ac:chgData name="Bensy Chitteth" userId="dd397e4d-b79a-4f30-942f-5201a92e0fa0" providerId="ADAL" clId="{5A9D62FB-B56A-4271-9241-578C62B93C24}" dt="2021-07-30T06:28:22.433" v="340" actId="26606"/>
          <ac:spMkLst>
            <pc:docMk/>
            <pc:sldMk cId="109857222" sldId="256"/>
            <ac:spMk id="91" creationId="{3F0BE7ED-7814-4273-B18A-F26CC0380380}"/>
          </ac:spMkLst>
        </pc:spChg>
        <pc:spChg chg="add del">
          <ac:chgData name="Bensy Chitteth" userId="dd397e4d-b79a-4f30-942f-5201a92e0fa0" providerId="ADAL" clId="{5A9D62FB-B56A-4271-9241-578C62B93C24}" dt="2021-07-30T06:28:25.750" v="342" actId="26606"/>
          <ac:spMkLst>
            <pc:docMk/>
            <pc:sldMk cId="109857222" sldId="256"/>
            <ac:spMk id="93" creationId="{D55CD764-972B-4CA5-A885-53E55C63E174}"/>
          </ac:spMkLst>
        </pc:spChg>
        <pc:spChg chg="add del">
          <ac:chgData name="Bensy Chitteth" userId="dd397e4d-b79a-4f30-942f-5201a92e0fa0" providerId="ADAL" clId="{5A9D62FB-B56A-4271-9241-578C62B93C24}" dt="2021-07-30T06:28:25.750" v="342" actId="26606"/>
          <ac:spMkLst>
            <pc:docMk/>
            <pc:sldMk cId="109857222" sldId="256"/>
            <ac:spMk id="109" creationId="{34165AB3-7006-4430-BCE3-25476BE13322}"/>
          </ac:spMkLst>
        </pc:spChg>
        <pc:spChg chg="add del">
          <ac:chgData name="Bensy Chitteth" userId="dd397e4d-b79a-4f30-942f-5201a92e0fa0" providerId="ADAL" clId="{5A9D62FB-B56A-4271-9241-578C62B93C24}" dt="2021-07-30T06:28:25.750" v="342" actId="26606"/>
          <ac:spMkLst>
            <pc:docMk/>
            <pc:sldMk cId="109857222" sldId="256"/>
            <ac:spMk id="110" creationId="{E3E51905-F374-4E1A-97CF-B741584B74D5}"/>
          </ac:spMkLst>
        </pc:spChg>
        <pc:spChg chg="add del">
          <ac:chgData name="Bensy Chitteth" userId="dd397e4d-b79a-4f30-942f-5201a92e0fa0" providerId="ADAL" clId="{5A9D62FB-B56A-4271-9241-578C62B93C24}" dt="2021-07-30T06:28:29.137" v="344" actId="26606"/>
          <ac:spMkLst>
            <pc:docMk/>
            <pc:sldMk cId="109857222" sldId="256"/>
            <ac:spMk id="112" creationId="{C1DD1A8A-57D5-4A81-AD04-532B043C5611}"/>
          </ac:spMkLst>
        </pc:spChg>
        <pc:spChg chg="add del">
          <ac:chgData name="Bensy Chitteth" userId="dd397e4d-b79a-4f30-942f-5201a92e0fa0" providerId="ADAL" clId="{5A9D62FB-B56A-4271-9241-578C62B93C24}" dt="2021-07-30T06:28:29.137" v="344" actId="26606"/>
          <ac:spMkLst>
            <pc:docMk/>
            <pc:sldMk cId="109857222" sldId="256"/>
            <ac:spMk id="113" creationId="{007891EC-4501-44ED-A8C8-B11B6DB767AB}"/>
          </ac:spMkLst>
        </pc:spChg>
        <pc:spChg chg="add del">
          <ac:chgData name="Bensy Chitteth" userId="dd397e4d-b79a-4f30-942f-5201a92e0fa0" providerId="ADAL" clId="{5A9D62FB-B56A-4271-9241-578C62B93C24}" dt="2021-07-30T06:28:32.868" v="346" actId="26606"/>
          <ac:spMkLst>
            <pc:docMk/>
            <pc:sldMk cId="109857222" sldId="256"/>
            <ac:spMk id="115" creationId="{9AA72BD9-2C5A-4EDC-931F-5AA08EACA0F3}"/>
          </ac:spMkLst>
        </pc:spChg>
        <pc:spChg chg="add del">
          <ac:chgData name="Bensy Chitteth" userId="dd397e4d-b79a-4f30-942f-5201a92e0fa0" providerId="ADAL" clId="{5A9D62FB-B56A-4271-9241-578C62B93C24}" dt="2021-07-30T06:28:32.868" v="346" actId="26606"/>
          <ac:spMkLst>
            <pc:docMk/>
            <pc:sldMk cId="109857222" sldId="256"/>
            <ac:spMk id="116" creationId="{DD3981AC-7B61-4947-BCF3-F7AA7FA385B9}"/>
          </ac:spMkLst>
        </pc:spChg>
        <pc:spChg chg="add del">
          <ac:chgData name="Bensy Chitteth" userId="dd397e4d-b79a-4f30-942f-5201a92e0fa0" providerId="ADAL" clId="{5A9D62FB-B56A-4271-9241-578C62B93C24}" dt="2021-07-30T06:28:32.868" v="346" actId="26606"/>
          <ac:spMkLst>
            <pc:docMk/>
            <pc:sldMk cId="109857222" sldId="256"/>
            <ac:spMk id="117" creationId="{55D4142C-5077-457F-A6AD-3FECFDB39685}"/>
          </ac:spMkLst>
        </pc:spChg>
        <pc:spChg chg="add del">
          <ac:chgData name="Bensy Chitteth" userId="dd397e4d-b79a-4f30-942f-5201a92e0fa0" providerId="ADAL" clId="{5A9D62FB-B56A-4271-9241-578C62B93C24}" dt="2021-07-30T06:28:32.868" v="346" actId="26606"/>
          <ac:spMkLst>
            <pc:docMk/>
            <pc:sldMk cId="109857222" sldId="256"/>
            <ac:spMk id="118" creationId="{7A5F0580-5EE9-419F-96EE-B6529EF6E7D0}"/>
          </ac:spMkLst>
        </pc:spChg>
        <pc:spChg chg="add del">
          <ac:chgData name="Bensy Chitteth" userId="dd397e4d-b79a-4f30-942f-5201a92e0fa0" providerId="ADAL" clId="{5A9D62FB-B56A-4271-9241-578C62B93C24}" dt="2021-07-30T06:28:36.638" v="348" actId="26606"/>
          <ac:spMkLst>
            <pc:docMk/>
            <pc:sldMk cId="109857222" sldId="256"/>
            <ac:spMk id="120" creationId="{826B4A43-2A34-4B22-882C-D7552FA9C7DB}"/>
          </ac:spMkLst>
        </pc:spChg>
        <pc:spChg chg="add del">
          <ac:chgData name="Bensy Chitteth" userId="dd397e4d-b79a-4f30-942f-5201a92e0fa0" providerId="ADAL" clId="{5A9D62FB-B56A-4271-9241-578C62B93C24}" dt="2021-07-30T06:28:36.638" v="348" actId="26606"/>
          <ac:spMkLst>
            <pc:docMk/>
            <pc:sldMk cId="109857222" sldId="256"/>
            <ac:spMk id="121" creationId="{A5271697-90F1-4A23-8EF2-0179F2EAFACB}"/>
          </ac:spMkLst>
        </pc:spChg>
        <pc:spChg chg="add del">
          <ac:chgData name="Bensy Chitteth" userId="dd397e4d-b79a-4f30-942f-5201a92e0fa0" providerId="ADAL" clId="{5A9D62FB-B56A-4271-9241-578C62B93C24}" dt="2021-07-30T06:28:36.638" v="348" actId="26606"/>
          <ac:spMkLst>
            <pc:docMk/>
            <pc:sldMk cId="109857222" sldId="256"/>
            <ac:spMk id="122" creationId="{D9F5512A-48E1-4C07-B75E-3CCC517B6804}"/>
          </ac:spMkLst>
        </pc:spChg>
        <pc:spChg chg="add del">
          <ac:chgData name="Bensy Chitteth" userId="dd397e4d-b79a-4f30-942f-5201a92e0fa0" providerId="ADAL" clId="{5A9D62FB-B56A-4271-9241-578C62B93C24}" dt="2021-07-30T06:28:36.638" v="348" actId="26606"/>
          <ac:spMkLst>
            <pc:docMk/>
            <pc:sldMk cId="109857222" sldId="256"/>
            <ac:spMk id="123" creationId="{B429BAE5-B200-4FC0-BBC1-8D7C57D1D9F4}"/>
          </ac:spMkLst>
        </pc:spChg>
        <pc:spChg chg="add del">
          <ac:chgData name="Bensy Chitteth" userId="dd397e4d-b79a-4f30-942f-5201a92e0fa0" providerId="ADAL" clId="{5A9D62FB-B56A-4271-9241-578C62B93C24}" dt="2021-07-30T06:28:37.450" v="350" actId="26606"/>
          <ac:spMkLst>
            <pc:docMk/>
            <pc:sldMk cId="109857222" sldId="256"/>
            <ac:spMk id="138" creationId="{3614E214-61C2-4ADE-B561-2437D5980E30}"/>
          </ac:spMkLst>
        </pc:spChg>
        <pc:spChg chg="add del">
          <ac:chgData name="Bensy Chitteth" userId="dd397e4d-b79a-4f30-942f-5201a92e0fa0" providerId="ADAL" clId="{5A9D62FB-B56A-4271-9241-578C62B93C24}" dt="2021-07-30T06:28:37.450" v="350" actId="26606"/>
          <ac:spMkLst>
            <pc:docMk/>
            <pc:sldMk cId="109857222" sldId="256"/>
            <ac:spMk id="139" creationId="{AD7356EA-285B-4E5D-8FEC-104659A4FD2C}"/>
          </ac:spMkLst>
        </pc:spChg>
        <pc:spChg chg="add del">
          <ac:chgData name="Bensy Chitteth" userId="dd397e4d-b79a-4f30-942f-5201a92e0fa0" providerId="ADAL" clId="{5A9D62FB-B56A-4271-9241-578C62B93C24}" dt="2021-07-30T06:28:40.940" v="352" actId="26606"/>
          <ac:spMkLst>
            <pc:docMk/>
            <pc:sldMk cId="109857222" sldId="256"/>
            <ac:spMk id="141" creationId="{50E4C519-FBE9-4ABE-A8F9-C2CBE326932F}"/>
          </ac:spMkLst>
        </pc:spChg>
        <pc:spChg chg="add del">
          <ac:chgData name="Bensy Chitteth" userId="dd397e4d-b79a-4f30-942f-5201a92e0fa0" providerId="ADAL" clId="{5A9D62FB-B56A-4271-9241-578C62B93C24}" dt="2021-07-30T06:28:40.940" v="352" actId="26606"/>
          <ac:spMkLst>
            <pc:docMk/>
            <pc:sldMk cId="109857222" sldId="256"/>
            <ac:spMk id="142" creationId="{80EC29FB-299E-49F3-8C7B-01199632A30F}"/>
          </ac:spMkLst>
        </pc:spChg>
        <pc:spChg chg="add del">
          <ac:chgData name="Bensy Chitteth" userId="dd397e4d-b79a-4f30-942f-5201a92e0fa0" providerId="ADAL" clId="{5A9D62FB-B56A-4271-9241-578C62B93C24}" dt="2021-07-30T06:28:40.940" v="352" actId="26606"/>
          <ac:spMkLst>
            <pc:docMk/>
            <pc:sldMk cId="109857222" sldId="256"/>
            <ac:spMk id="143" creationId="{C29A2522-B27A-45C5-897B-79A1407D159A}"/>
          </ac:spMkLst>
        </pc:spChg>
        <pc:spChg chg="add del">
          <ac:chgData name="Bensy Chitteth" userId="dd397e4d-b79a-4f30-942f-5201a92e0fa0" providerId="ADAL" clId="{5A9D62FB-B56A-4271-9241-578C62B93C24}" dt="2021-07-30T06:28:40.940" v="352" actId="26606"/>
          <ac:spMkLst>
            <pc:docMk/>
            <pc:sldMk cId="109857222" sldId="256"/>
            <ac:spMk id="144" creationId="{98E79BE4-34FE-485A-98A5-92CE8F7C4743}"/>
          </ac:spMkLst>
        </pc:spChg>
        <pc:spChg chg="add del">
          <ac:chgData name="Bensy Chitteth" userId="dd397e4d-b79a-4f30-942f-5201a92e0fa0" providerId="ADAL" clId="{5A9D62FB-B56A-4271-9241-578C62B93C24}" dt="2021-07-30T06:28:40.940" v="352" actId="26606"/>
          <ac:spMkLst>
            <pc:docMk/>
            <pc:sldMk cId="109857222" sldId="256"/>
            <ac:spMk id="145" creationId="{7A5F0580-5EE9-419F-96EE-B6529EF6E7D0}"/>
          </ac:spMkLst>
        </pc:spChg>
        <pc:spChg chg="add del">
          <ac:chgData name="Bensy Chitteth" userId="dd397e4d-b79a-4f30-942f-5201a92e0fa0" providerId="ADAL" clId="{5A9D62FB-B56A-4271-9241-578C62B93C24}" dt="2021-07-30T06:28:43.119" v="354" actId="26606"/>
          <ac:spMkLst>
            <pc:docMk/>
            <pc:sldMk cId="109857222" sldId="256"/>
            <ac:spMk id="147" creationId="{9B7AD9F6-8CE7-4299-8FC6-328F4DCD3FF9}"/>
          </ac:spMkLst>
        </pc:spChg>
        <pc:spChg chg="add del">
          <ac:chgData name="Bensy Chitteth" userId="dd397e4d-b79a-4f30-942f-5201a92e0fa0" providerId="ADAL" clId="{5A9D62FB-B56A-4271-9241-578C62B93C24}" dt="2021-07-30T06:28:43.119" v="354" actId="26606"/>
          <ac:spMkLst>
            <pc:docMk/>
            <pc:sldMk cId="109857222" sldId="256"/>
            <ac:spMk id="148" creationId="{F49775AF-8896-43EE-92C6-83497D6DC56F}"/>
          </ac:spMkLst>
        </pc:spChg>
        <pc:spChg chg="add del">
          <ac:chgData name="Bensy Chitteth" userId="dd397e4d-b79a-4f30-942f-5201a92e0fa0" providerId="ADAL" clId="{5A9D62FB-B56A-4271-9241-578C62B93C24}" dt="2021-07-30T06:28:46.614" v="356" actId="26606"/>
          <ac:spMkLst>
            <pc:docMk/>
            <pc:sldMk cId="109857222" sldId="256"/>
            <ac:spMk id="150" creationId="{50E4C519-FBE9-4ABE-A8F9-C2CBE326932F}"/>
          </ac:spMkLst>
        </pc:spChg>
        <pc:spChg chg="add del">
          <ac:chgData name="Bensy Chitteth" userId="dd397e4d-b79a-4f30-942f-5201a92e0fa0" providerId="ADAL" clId="{5A9D62FB-B56A-4271-9241-578C62B93C24}" dt="2021-07-30T06:28:46.614" v="356" actId="26606"/>
          <ac:spMkLst>
            <pc:docMk/>
            <pc:sldMk cId="109857222" sldId="256"/>
            <ac:spMk id="151" creationId="{80EC29FB-299E-49F3-8C7B-01199632A30F}"/>
          </ac:spMkLst>
        </pc:spChg>
        <pc:spChg chg="add del">
          <ac:chgData name="Bensy Chitteth" userId="dd397e4d-b79a-4f30-942f-5201a92e0fa0" providerId="ADAL" clId="{5A9D62FB-B56A-4271-9241-578C62B93C24}" dt="2021-07-30T06:28:46.614" v="356" actId="26606"/>
          <ac:spMkLst>
            <pc:docMk/>
            <pc:sldMk cId="109857222" sldId="256"/>
            <ac:spMk id="152" creationId="{C29A2522-B27A-45C5-897B-79A1407D159A}"/>
          </ac:spMkLst>
        </pc:spChg>
        <pc:spChg chg="add del">
          <ac:chgData name="Bensy Chitteth" userId="dd397e4d-b79a-4f30-942f-5201a92e0fa0" providerId="ADAL" clId="{5A9D62FB-B56A-4271-9241-578C62B93C24}" dt="2021-07-30T06:28:46.614" v="356" actId="26606"/>
          <ac:spMkLst>
            <pc:docMk/>
            <pc:sldMk cId="109857222" sldId="256"/>
            <ac:spMk id="153" creationId="{98E79BE4-34FE-485A-98A5-92CE8F7C4743}"/>
          </ac:spMkLst>
        </pc:spChg>
        <pc:spChg chg="add del">
          <ac:chgData name="Bensy Chitteth" userId="dd397e4d-b79a-4f30-942f-5201a92e0fa0" providerId="ADAL" clId="{5A9D62FB-B56A-4271-9241-578C62B93C24}" dt="2021-07-30T06:28:46.614" v="356" actId="26606"/>
          <ac:spMkLst>
            <pc:docMk/>
            <pc:sldMk cId="109857222" sldId="256"/>
            <ac:spMk id="154" creationId="{7A5F0580-5EE9-419F-96EE-B6529EF6E7D0}"/>
          </ac:spMkLst>
        </pc:spChg>
        <pc:spChg chg="add del">
          <ac:chgData name="Bensy Chitteth" userId="dd397e4d-b79a-4f30-942f-5201a92e0fa0" providerId="ADAL" clId="{5A9D62FB-B56A-4271-9241-578C62B93C24}" dt="2021-07-30T06:28:55.543" v="358" actId="26606"/>
          <ac:spMkLst>
            <pc:docMk/>
            <pc:sldMk cId="109857222" sldId="256"/>
            <ac:spMk id="156" creationId="{6B5E2835-4E47-45B3-9CFE-732FF7B05472}"/>
          </ac:spMkLst>
        </pc:spChg>
        <pc:spChg chg="add del">
          <ac:chgData name="Bensy Chitteth" userId="dd397e4d-b79a-4f30-942f-5201a92e0fa0" providerId="ADAL" clId="{5A9D62FB-B56A-4271-9241-578C62B93C24}" dt="2021-07-30T06:28:55.543" v="358" actId="26606"/>
          <ac:spMkLst>
            <pc:docMk/>
            <pc:sldMk cId="109857222" sldId="256"/>
            <ac:spMk id="157" creationId="{5B45AD5D-AA52-4F7B-9362-576A39AD9E09}"/>
          </ac:spMkLst>
        </pc:spChg>
        <pc:spChg chg="add del">
          <ac:chgData name="Bensy Chitteth" userId="dd397e4d-b79a-4f30-942f-5201a92e0fa0" providerId="ADAL" clId="{5A9D62FB-B56A-4271-9241-578C62B93C24}" dt="2021-07-30T06:28:55.543" v="358" actId="26606"/>
          <ac:spMkLst>
            <pc:docMk/>
            <pc:sldMk cId="109857222" sldId="256"/>
            <ac:spMk id="158" creationId="{AEDD7960-4866-4399-BEF6-DD1431AB4E34}"/>
          </ac:spMkLst>
        </pc:spChg>
        <pc:spChg chg="add del">
          <ac:chgData name="Bensy Chitteth" userId="dd397e4d-b79a-4f30-942f-5201a92e0fa0" providerId="ADAL" clId="{5A9D62FB-B56A-4271-9241-578C62B93C24}" dt="2021-07-30T06:28:55.543" v="358" actId="26606"/>
          <ac:spMkLst>
            <pc:docMk/>
            <pc:sldMk cId="109857222" sldId="256"/>
            <ac:spMk id="159" creationId="{55D4142C-5077-457F-A6AD-3FECFDB39685}"/>
          </ac:spMkLst>
        </pc:spChg>
        <pc:spChg chg="add del">
          <ac:chgData name="Bensy Chitteth" userId="dd397e4d-b79a-4f30-942f-5201a92e0fa0" providerId="ADAL" clId="{5A9D62FB-B56A-4271-9241-578C62B93C24}" dt="2021-07-30T06:28:55.543" v="358" actId="26606"/>
          <ac:spMkLst>
            <pc:docMk/>
            <pc:sldMk cId="109857222" sldId="256"/>
            <ac:spMk id="160" creationId="{7A5F0580-5EE9-419F-96EE-B6529EF6E7D0}"/>
          </ac:spMkLst>
        </pc:spChg>
        <pc:spChg chg="add del">
          <ac:chgData name="Bensy Chitteth" userId="dd397e4d-b79a-4f30-942f-5201a92e0fa0" providerId="ADAL" clId="{5A9D62FB-B56A-4271-9241-578C62B93C24}" dt="2021-07-30T06:28:57.425" v="360" actId="26606"/>
          <ac:spMkLst>
            <pc:docMk/>
            <pc:sldMk cId="109857222" sldId="256"/>
            <ac:spMk id="162" creationId="{94E4D846-3AFC-4F86-8C35-24B0542A269D}"/>
          </ac:spMkLst>
        </pc:spChg>
        <pc:spChg chg="add del">
          <ac:chgData name="Bensy Chitteth" userId="dd397e4d-b79a-4f30-942f-5201a92e0fa0" providerId="ADAL" clId="{5A9D62FB-B56A-4271-9241-578C62B93C24}" dt="2021-07-30T06:28:57.425" v="360" actId="26606"/>
          <ac:spMkLst>
            <pc:docMk/>
            <pc:sldMk cId="109857222" sldId="256"/>
            <ac:spMk id="163" creationId="{284781B9-12CB-45C3-907A-9ED93FF72C65}"/>
          </ac:spMkLst>
        </pc:spChg>
        <pc:spChg chg="add del">
          <ac:chgData name="Bensy Chitteth" userId="dd397e4d-b79a-4f30-942f-5201a92e0fa0" providerId="ADAL" clId="{5A9D62FB-B56A-4271-9241-578C62B93C24}" dt="2021-07-30T06:28:57.425" v="360" actId="26606"/>
          <ac:spMkLst>
            <pc:docMk/>
            <pc:sldMk cId="109857222" sldId="256"/>
            <ac:spMk id="164" creationId="{55D4142C-5077-457F-A6AD-3FECFDB39685}"/>
          </ac:spMkLst>
        </pc:spChg>
        <pc:spChg chg="add del">
          <ac:chgData name="Bensy Chitteth" userId="dd397e4d-b79a-4f30-942f-5201a92e0fa0" providerId="ADAL" clId="{5A9D62FB-B56A-4271-9241-578C62B93C24}" dt="2021-07-30T06:28:57.425" v="360" actId="26606"/>
          <ac:spMkLst>
            <pc:docMk/>
            <pc:sldMk cId="109857222" sldId="256"/>
            <ac:spMk id="165" creationId="{7A5F0580-5EE9-419F-96EE-B6529EF6E7D0}"/>
          </ac:spMkLst>
        </pc:spChg>
        <pc:spChg chg="add del">
          <ac:chgData name="Bensy Chitteth" userId="dd397e4d-b79a-4f30-942f-5201a92e0fa0" providerId="ADAL" clId="{5A9D62FB-B56A-4271-9241-578C62B93C24}" dt="2021-07-30T06:29:00.468" v="363" actId="26606"/>
          <ac:spMkLst>
            <pc:docMk/>
            <pc:sldMk cId="109857222" sldId="256"/>
            <ac:spMk id="167" creationId="{06DA9DF9-31F7-4056-B42E-878CC92417B8}"/>
          </ac:spMkLst>
        </pc:spChg>
        <pc:spChg chg="add del">
          <ac:chgData name="Bensy Chitteth" userId="dd397e4d-b79a-4f30-942f-5201a92e0fa0" providerId="ADAL" clId="{5A9D62FB-B56A-4271-9241-578C62B93C24}" dt="2021-07-30T06:29:04.344" v="366" actId="26606"/>
          <ac:spMkLst>
            <pc:docMk/>
            <pc:sldMk cId="109857222" sldId="256"/>
            <ac:spMk id="169" creationId="{5C55F0BA-7D8B-4753-AB68-D54E59A24A9D}"/>
          </ac:spMkLst>
        </pc:spChg>
        <pc:spChg chg="add del">
          <ac:chgData name="Bensy Chitteth" userId="dd397e4d-b79a-4f30-942f-5201a92e0fa0" providerId="ADAL" clId="{5A9D62FB-B56A-4271-9241-578C62B93C24}" dt="2021-07-30T06:29:09.068" v="368" actId="26606"/>
          <ac:spMkLst>
            <pc:docMk/>
            <pc:sldMk cId="109857222" sldId="256"/>
            <ac:spMk id="171" creationId="{94E4D846-3AFC-4F86-8C35-24B0542A269D}"/>
          </ac:spMkLst>
        </pc:spChg>
        <pc:spChg chg="add del">
          <ac:chgData name="Bensy Chitteth" userId="dd397e4d-b79a-4f30-942f-5201a92e0fa0" providerId="ADAL" clId="{5A9D62FB-B56A-4271-9241-578C62B93C24}" dt="2021-07-30T06:29:09.068" v="368" actId="26606"/>
          <ac:spMkLst>
            <pc:docMk/>
            <pc:sldMk cId="109857222" sldId="256"/>
            <ac:spMk id="172" creationId="{284781B9-12CB-45C3-907A-9ED93FF72C65}"/>
          </ac:spMkLst>
        </pc:spChg>
        <pc:spChg chg="add del">
          <ac:chgData name="Bensy Chitteth" userId="dd397e4d-b79a-4f30-942f-5201a92e0fa0" providerId="ADAL" clId="{5A9D62FB-B56A-4271-9241-578C62B93C24}" dt="2021-07-30T06:29:09.068" v="368" actId="26606"/>
          <ac:spMkLst>
            <pc:docMk/>
            <pc:sldMk cId="109857222" sldId="256"/>
            <ac:spMk id="173" creationId="{55D4142C-5077-457F-A6AD-3FECFDB39685}"/>
          </ac:spMkLst>
        </pc:spChg>
        <pc:spChg chg="add del">
          <ac:chgData name="Bensy Chitteth" userId="dd397e4d-b79a-4f30-942f-5201a92e0fa0" providerId="ADAL" clId="{5A9D62FB-B56A-4271-9241-578C62B93C24}" dt="2021-07-30T06:29:09.068" v="368" actId="26606"/>
          <ac:spMkLst>
            <pc:docMk/>
            <pc:sldMk cId="109857222" sldId="256"/>
            <ac:spMk id="174" creationId="{7A5F0580-5EE9-419F-96EE-B6529EF6E7D0}"/>
          </ac:spMkLst>
        </pc:spChg>
        <pc:spChg chg="add del">
          <ac:chgData name="Bensy Chitteth" userId="dd397e4d-b79a-4f30-942f-5201a92e0fa0" providerId="ADAL" clId="{5A9D62FB-B56A-4271-9241-578C62B93C24}" dt="2021-07-30T06:29:10.902" v="370" actId="26606"/>
          <ac:spMkLst>
            <pc:docMk/>
            <pc:sldMk cId="109857222" sldId="256"/>
            <ac:spMk id="176" creationId="{36C4118A-B523-45D9-B427-8E05B2DEA65C}"/>
          </ac:spMkLst>
        </pc:spChg>
        <pc:spChg chg="add del">
          <ac:chgData name="Bensy Chitteth" userId="dd397e4d-b79a-4f30-942f-5201a92e0fa0" providerId="ADAL" clId="{5A9D62FB-B56A-4271-9241-578C62B93C24}" dt="2021-07-30T06:29:12.523" v="373" actId="26606"/>
          <ac:spMkLst>
            <pc:docMk/>
            <pc:sldMk cId="109857222" sldId="256"/>
            <ac:spMk id="178" creationId="{06DA9DF9-31F7-4056-B42E-878CC92417B8}"/>
          </ac:spMkLst>
        </pc:spChg>
        <pc:spChg chg="add del">
          <ac:chgData name="Bensy Chitteth" userId="dd397e4d-b79a-4f30-942f-5201a92e0fa0" providerId="ADAL" clId="{5A9D62FB-B56A-4271-9241-578C62B93C24}" dt="2021-07-30T06:29:18.271" v="375" actId="26606"/>
          <ac:spMkLst>
            <pc:docMk/>
            <pc:sldMk cId="109857222" sldId="256"/>
            <ac:spMk id="180" creationId="{6F828D28-8E09-41CC-8229-3070B5467A96}"/>
          </ac:spMkLst>
        </pc:spChg>
        <pc:spChg chg="add del">
          <ac:chgData name="Bensy Chitteth" userId="dd397e4d-b79a-4f30-942f-5201a92e0fa0" providerId="ADAL" clId="{5A9D62FB-B56A-4271-9241-578C62B93C24}" dt="2021-07-30T06:29:18.271" v="375" actId="26606"/>
          <ac:spMkLst>
            <pc:docMk/>
            <pc:sldMk cId="109857222" sldId="256"/>
            <ac:spMk id="181" creationId="{D5B012D8-7F27-4758-9AC6-C889B154BD73}"/>
          </ac:spMkLst>
        </pc:spChg>
        <pc:spChg chg="add del">
          <ac:chgData name="Bensy Chitteth" userId="dd397e4d-b79a-4f30-942f-5201a92e0fa0" providerId="ADAL" clId="{5A9D62FB-B56A-4271-9241-578C62B93C24}" dt="2021-07-30T06:29:18.271" v="375" actId="26606"/>
          <ac:spMkLst>
            <pc:docMk/>
            <pc:sldMk cId="109857222" sldId="256"/>
            <ac:spMk id="182" creationId="{4063B759-00FC-46D1-9898-8E8625268FAF}"/>
          </ac:spMkLst>
        </pc:spChg>
        <pc:spChg chg="add del">
          <ac:chgData name="Bensy Chitteth" userId="dd397e4d-b79a-4f30-942f-5201a92e0fa0" providerId="ADAL" clId="{5A9D62FB-B56A-4271-9241-578C62B93C24}" dt="2021-07-30T06:29:21.143" v="377" actId="26606"/>
          <ac:spMkLst>
            <pc:docMk/>
            <pc:sldMk cId="109857222" sldId="256"/>
            <ac:spMk id="184" creationId="{36C4118A-B523-45D9-B427-8E05B2DEA65C}"/>
          </ac:spMkLst>
        </pc:spChg>
        <pc:spChg chg="add del">
          <ac:chgData name="Bensy Chitteth" userId="dd397e4d-b79a-4f30-942f-5201a92e0fa0" providerId="ADAL" clId="{5A9D62FB-B56A-4271-9241-578C62B93C24}" dt="2021-07-30T06:30:35.555" v="405" actId="26606"/>
          <ac:spMkLst>
            <pc:docMk/>
            <pc:sldMk cId="109857222" sldId="256"/>
            <ac:spMk id="186" creationId="{6B5E2835-4E47-45B3-9CFE-732FF7B05472}"/>
          </ac:spMkLst>
        </pc:spChg>
        <pc:spChg chg="add del">
          <ac:chgData name="Bensy Chitteth" userId="dd397e4d-b79a-4f30-942f-5201a92e0fa0" providerId="ADAL" clId="{5A9D62FB-B56A-4271-9241-578C62B93C24}" dt="2021-07-30T06:30:35.555" v="405" actId="26606"/>
          <ac:spMkLst>
            <pc:docMk/>
            <pc:sldMk cId="109857222" sldId="256"/>
            <ac:spMk id="187" creationId="{5B45AD5D-AA52-4F7B-9362-576A39AD9E09}"/>
          </ac:spMkLst>
        </pc:spChg>
        <pc:spChg chg="add del">
          <ac:chgData name="Bensy Chitteth" userId="dd397e4d-b79a-4f30-942f-5201a92e0fa0" providerId="ADAL" clId="{5A9D62FB-B56A-4271-9241-578C62B93C24}" dt="2021-07-30T06:30:35.555" v="405" actId="26606"/>
          <ac:spMkLst>
            <pc:docMk/>
            <pc:sldMk cId="109857222" sldId="256"/>
            <ac:spMk id="188" creationId="{AEDD7960-4866-4399-BEF6-DD1431AB4E34}"/>
          </ac:spMkLst>
        </pc:spChg>
        <pc:spChg chg="add del">
          <ac:chgData name="Bensy Chitteth" userId="dd397e4d-b79a-4f30-942f-5201a92e0fa0" providerId="ADAL" clId="{5A9D62FB-B56A-4271-9241-578C62B93C24}" dt="2021-07-30T06:30:35.555" v="405" actId="26606"/>
          <ac:spMkLst>
            <pc:docMk/>
            <pc:sldMk cId="109857222" sldId="256"/>
            <ac:spMk id="189" creationId="{55D4142C-5077-457F-A6AD-3FECFDB39685}"/>
          </ac:spMkLst>
        </pc:spChg>
        <pc:spChg chg="add del">
          <ac:chgData name="Bensy Chitteth" userId="dd397e4d-b79a-4f30-942f-5201a92e0fa0" providerId="ADAL" clId="{5A9D62FB-B56A-4271-9241-578C62B93C24}" dt="2021-07-30T06:30:35.555" v="405" actId="26606"/>
          <ac:spMkLst>
            <pc:docMk/>
            <pc:sldMk cId="109857222" sldId="256"/>
            <ac:spMk id="190" creationId="{7A5F0580-5EE9-419F-96EE-B6529EF6E7D0}"/>
          </ac:spMkLst>
        </pc:spChg>
        <pc:spChg chg="add del">
          <ac:chgData name="Bensy Chitteth" userId="dd397e4d-b79a-4f30-942f-5201a92e0fa0" providerId="ADAL" clId="{5A9D62FB-B56A-4271-9241-578C62B93C24}" dt="2021-07-30T06:29:45.033" v="380" actId="26606"/>
          <ac:spMkLst>
            <pc:docMk/>
            <pc:sldMk cId="109857222" sldId="256"/>
            <ac:spMk id="195" creationId="{3AFE8227-C443-417B-BA91-520EB1EF4559}"/>
          </ac:spMkLst>
        </pc:spChg>
        <pc:spChg chg="add del">
          <ac:chgData name="Bensy Chitteth" userId="dd397e4d-b79a-4f30-942f-5201a92e0fa0" providerId="ADAL" clId="{5A9D62FB-B56A-4271-9241-578C62B93C24}" dt="2021-07-30T06:29:45.033" v="380" actId="26606"/>
          <ac:spMkLst>
            <pc:docMk/>
            <pc:sldMk cId="109857222" sldId="256"/>
            <ac:spMk id="197" creationId="{907741FC-B544-4A6E-B831-6789D042333D}"/>
          </ac:spMkLst>
        </pc:spChg>
        <pc:spChg chg="add del">
          <ac:chgData name="Bensy Chitteth" userId="dd397e4d-b79a-4f30-942f-5201a92e0fa0" providerId="ADAL" clId="{5A9D62FB-B56A-4271-9241-578C62B93C24}" dt="2021-07-30T06:29:45.033" v="380" actId="26606"/>
          <ac:spMkLst>
            <pc:docMk/>
            <pc:sldMk cId="109857222" sldId="256"/>
            <ac:spMk id="199" creationId="{3F0BE7ED-7814-4273-B18A-F26CC0380380}"/>
          </ac:spMkLst>
        </pc:spChg>
        <pc:spChg chg="add del">
          <ac:chgData name="Bensy Chitteth" userId="dd397e4d-b79a-4f30-942f-5201a92e0fa0" providerId="ADAL" clId="{5A9D62FB-B56A-4271-9241-578C62B93C24}" dt="2021-07-30T06:29:54.347" v="382" actId="26606"/>
          <ac:spMkLst>
            <pc:docMk/>
            <pc:sldMk cId="109857222" sldId="256"/>
            <ac:spMk id="201" creationId="{9F79630B-0F0B-446E-A637-38FA8F61D10E}"/>
          </ac:spMkLst>
        </pc:spChg>
        <pc:spChg chg="add del">
          <ac:chgData name="Bensy Chitteth" userId="dd397e4d-b79a-4f30-942f-5201a92e0fa0" providerId="ADAL" clId="{5A9D62FB-B56A-4271-9241-578C62B93C24}" dt="2021-07-30T06:29:54.347" v="382" actId="26606"/>
          <ac:spMkLst>
            <pc:docMk/>
            <pc:sldMk cId="109857222" sldId="256"/>
            <ac:spMk id="202" creationId="{B3437C99-FC8E-4311-B48A-F0C4C329B154}"/>
          </ac:spMkLst>
        </pc:spChg>
        <pc:spChg chg="add del">
          <ac:chgData name="Bensy Chitteth" userId="dd397e4d-b79a-4f30-942f-5201a92e0fa0" providerId="ADAL" clId="{5A9D62FB-B56A-4271-9241-578C62B93C24}" dt="2021-07-30T06:30:14.700" v="394" actId="26606"/>
          <ac:spMkLst>
            <pc:docMk/>
            <pc:sldMk cId="109857222" sldId="256"/>
            <ac:spMk id="203" creationId="{7A5F0580-5EE9-419F-96EE-B6529EF6E7D0}"/>
          </ac:spMkLst>
        </pc:spChg>
        <pc:spChg chg="add del">
          <ac:chgData name="Bensy Chitteth" userId="dd397e4d-b79a-4f30-942f-5201a92e0fa0" providerId="ADAL" clId="{5A9D62FB-B56A-4271-9241-578C62B93C24}" dt="2021-07-30T06:29:57" v="385" actId="26606"/>
          <ac:spMkLst>
            <pc:docMk/>
            <pc:sldMk cId="109857222" sldId="256"/>
            <ac:spMk id="204" creationId="{7DA3C418-758E-4180-A5D0-8655D6804587}"/>
          </ac:spMkLst>
        </pc:spChg>
        <pc:spChg chg="add del">
          <ac:chgData name="Bensy Chitteth" userId="dd397e4d-b79a-4f30-942f-5201a92e0fa0" providerId="ADAL" clId="{5A9D62FB-B56A-4271-9241-578C62B93C24}" dt="2021-07-30T06:29:57" v="385" actId="26606"/>
          <ac:spMkLst>
            <pc:docMk/>
            <pc:sldMk cId="109857222" sldId="256"/>
            <ac:spMk id="205" creationId="{28C8EF06-5EC3-4883-AFAF-D74FF46550FB}"/>
          </ac:spMkLst>
        </pc:spChg>
        <pc:spChg chg="add del">
          <ac:chgData name="Bensy Chitteth" userId="dd397e4d-b79a-4f30-942f-5201a92e0fa0" providerId="ADAL" clId="{5A9D62FB-B56A-4271-9241-578C62B93C24}" dt="2021-07-30T06:30:01.139" v="388" actId="26606"/>
          <ac:spMkLst>
            <pc:docMk/>
            <pc:sldMk cId="109857222" sldId="256"/>
            <ac:spMk id="207" creationId="{4D4677D2-D5AC-4CF9-9EED-2B89D0A1C212}"/>
          </ac:spMkLst>
        </pc:spChg>
        <pc:spChg chg="add del">
          <ac:chgData name="Bensy Chitteth" userId="dd397e4d-b79a-4f30-942f-5201a92e0fa0" providerId="ADAL" clId="{5A9D62FB-B56A-4271-9241-578C62B93C24}" dt="2021-07-30T06:30:01.139" v="388" actId="26606"/>
          <ac:spMkLst>
            <pc:docMk/>
            <pc:sldMk cId="109857222" sldId="256"/>
            <ac:spMk id="208" creationId="{C6D54F7E-825A-4BBA-815F-35CCA8B97786}"/>
          </ac:spMkLst>
        </pc:spChg>
        <pc:spChg chg="add del">
          <ac:chgData name="Bensy Chitteth" userId="dd397e4d-b79a-4f30-942f-5201a92e0fa0" providerId="ADAL" clId="{5A9D62FB-B56A-4271-9241-578C62B93C24}" dt="2021-07-30T06:30:06.286" v="390" actId="26606"/>
          <ac:spMkLst>
            <pc:docMk/>
            <pc:sldMk cId="109857222" sldId="256"/>
            <ac:spMk id="218" creationId="{D55CD764-972B-4CA5-A885-53E55C63E174}"/>
          </ac:spMkLst>
        </pc:spChg>
        <pc:spChg chg="add del">
          <ac:chgData name="Bensy Chitteth" userId="dd397e4d-b79a-4f30-942f-5201a92e0fa0" providerId="ADAL" clId="{5A9D62FB-B56A-4271-9241-578C62B93C24}" dt="2021-07-30T06:30:06.286" v="390" actId="26606"/>
          <ac:spMkLst>
            <pc:docMk/>
            <pc:sldMk cId="109857222" sldId="256"/>
            <ac:spMk id="219" creationId="{34165AB3-7006-4430-BCE3-25476BE13322}"/>
          </ac:spMkLst>
        </pc:spChg>
        <pc:spChg chg="add del">
          <ac:chgData name="Bensy Chitteth" userId="dd397e4d-b79a-4f30-942f-5201a92e0fa0" providerId="ADAL" clId="{5A9D62FB-B56A-4271-9241-578C62B93C24}" dt="2021-07-30T06:30:06.286" v="390" actId="26606"/>
          <ac:spMkLst>
            <pc:docMk/>
            <pc:sldMk cId="109857222" sldId="256"/>
            <ac:spMk id="221" creationId="{E3E51905-F374-4E1A-97CF-B741584B74D5}"/>
          </ac:spMkLst>
        </pc:spChg>
        <pc:spChg chg="add del">
          <ac:chgData name="Bensy Chitteth" userId="dd397e4d-b79a-4f30-942f-5201a92e0fa0" providerId="ADAL" clId="{5A9D62FB-B56A-4271-9241-578C62B93C24}" dt="2021-07-30T06:30:08.699" v="392" actId="26606"/>
          <ac:spMkLst>
            <pc:docMk/>
            <pc:sldMk cId="109857222" sldId="256"/>
            <ac:spMk id="230" creationId="{3AFE8227-C443-417B-BA91-520EB1EF4559}"/>
          </ac:spMkLst>
        </pc:spChg>
        <pc:spChg chg="add del">
          <ac:chgData name="Bensy Chitteth" userId="dd397e4d-b79a-4f30-942f-5201a92e0fa0" providerId="ADAL" clId="{5A9D62FB-B56A-4271-9241-578C62B93C24}" dt="2021-07-30T06:30:08.699" v="392" actId="26606"/>
          <ac:spMkLst>
            <pc:docMk/>
            <pc:sldMk cId="109857222" sldId="256"/>
            <ac:spMk id="231" creationId="{907741FC-B544-4A6E-B831-6789D042333D}"/>
          </ac:spMkLst>
        </pc:spChg>
        <pc:spChg chg="add del">
          <ac:chgData name="Bensy Chitteth" userId="dd397e4d-b79a-4f30-942f-5201a92e0fa0" providerId="ADAL" clId="{5A9D62FB-B56A-4271-9241-578C62B93C24}" dt="2021-07-30T06:30:08.699" v="392" actId="26606"/>
          <ac:spMkLst>
            <pc:docMk/>
            <pc:sldMk cId="109857222" sldId="256"/>
            <ac:spMk id="232" creationId="{3F0BE7ED-7814-4273-B18A-F26CC0380380}"/>
          </ac:spMkLst>
        </pc:spChg>
        <pc:spChg chg="add del">
          <ac:chgData name="Bensy Chitteth" userId="dd397e4d-b79a-4f30-942f-5201a92e0fa0" providerId="ADAL" clId="{5A9D62FB-B56A-4271-9241-578C62B93C24}" dt="2021-07-30T06:30:14.700" v="394" actId="26606"/>
          <ac:spMkLst>
            <pc:docMk/>
            <pc:sldMk cId="109857222" sldId="256"/>
            <ac:spMk id="234" creationId="{50E4C519-FBE9-4ABE-A8F9-C2CBE326932F}"/>
          </ac:spMkLst>
        </pc:spChg>
        <pc:spChg chg="add del">
          <ac:chgData name="Bensy Chitteth" userId="dd397e4d-b79a-4f30-942f-5201a92e0fa0" providerId="ADAL" clId="{5A9D62FB-B56A-4271-9241-578C62B93C24}" dt="2021-07-30T06:30:14.700" v="394" actId="26606"/>
          <ac:spMkLst>
            <pc:docMk/>
            <pc:sldMk cId="109857222" sldId="256"/>
            <ac:spMk id="235" creationId="{80EC29FB-299E-49F3-8C7B-01199632A30F}"/>
          </ac:spMkLst>
        </pc:spChg>
        <pc:spChg chg="add del">
          <ac:chgData name="Bensy Chitteth" userId="dd397e4d-b79a-4f30-942f-5201a92e0fa0" providerId="ADAL" clId="{5A9D62FB-B56A-4271-9241-578C62B93C24}" dt="2021-07-30T06:30:14.700" v="394" actId="26606"/>
          <ac:spMkLst>
            <pc:docMk/>
            <pc:sldMk cId="109857222" sldId="256"/>
            <ac:spMk id="236" creationId="{C29A2522-B27A-45C5-897B-79A1407D159A}"/>
          </ac:spMkLst>
        </pc:spChg>
        <pc:spChg chg="add del">
          <ac:chgData name="Bensy Chitteth" userId="dd397e4d-b79a-4f30-942f-5201a92e0fa0" providerId="ADAL" clId="{5A9D62FB-B56A-4271-9241-578C62B93C24}" dt="2021-07-30T06:30:14.700" v="394" actId="26606"/>
          <ac:spMkLst>
            <pc:docMk/>
            <pc:sldMk cId="109857222" sldId="256"/>
            <ac:spMk id="237" creationId="{98E79BE4-34FE-485A-98A5-92CE8F7C4743}"/>
          </ac:spMkLst>
        </pc:spChg>
        <pc:spChg chg="add del">
          <ac:chgData name="Bensy Chitteth" userId="dd397e4d-b79a-4f30-942f-5201a92e0fa0" providerId="ADAL" clId="{5A9D62FB-B56A-4271-9241-578C62B93C24}" dt="2021-07-30T06:30:19.410" v="397" actId="26606"/>
          <ac:spMkLst>
            <pc:docMk/>
            <pc:sldMk cId="109857222" sldId="256"/>
            <ac:spMk id="239" creationId="{7DA3C418-758E-4180-A5D0-8655D6804587}"/>
          </ac:spMkLst>
        </pc:spChg>
        <pc:spChg chg="add del">
          <ac:chgData name="Bensy Chitteth" userId="dd397e4d-b79a-4f30-942f-5201a92e0fa0" providerId="ADAL" clId="{5A9D62FB-B56A-4271-9241-578C62B93C24}" dt="2021-07-30T06:30:19.410" v="397" actId="26606"/>
          <ac:spMkLst>
            <pc:docMk/>
            <pc:sldMk cId="109857222" sldId="256"/>
            <ac:spMk id="240" creationId="{28C8EF06-5EC3-4883-AFAF-D74FF46550FB}"/>
          </ac:spMkLst>
        </pc:spChg>
        <pc:spChg chg="add del">
          <ac:chgData name="Bensy Chitteth" userId="dd397e4d-b79a-4f30-942f-5201a92e0fa0" providerId="ADAL" clId="{5A9D62FB-B56A-4271-9241-578C62B93C24}" dt="2021-07-30T06:30:24.230" v="399" actId="26606"/>
          <ac:spMkLst>
            <pc:docMk/>
            <pc:sldMk cId="109857222" sldId="256"/>
            <ac:spMk id="242" creationId="{9F79630B-0F0B-446E-A637-38FA8F61D10E}"/>
          </ac:spMkLst>
        </pc:spChg>
        <pc:spChg chg="add del">
          <ac:chgData name="Bensy Chitteth" userId="dd397e4d-b79a-4f30-942f-5201a92e0fa0" providerId="ADAL" clId="{5A9D62FB-B56A-4271-9241-578C62B93C24}" dt="2021-07-30T06:30:24.230" v="399" actId="26606"/>
          <ac:spMkLst>
            <pc:docMk/>
            <pc:sldMk cId="109857222" sldId="256"/>
            <ac:spMk id="243" creationId="{B3437C99-FC8E-4311-B48A-F0C4C329B154}"/>
          </ac:spMkLst>
        </pc:spChg>
        <pc:spChg chg="add del">
          <ac:chgData name="Bensy Chitteth" userId="dd397e4d-b79a-4f30-942f-5201a92e0fa0" providerId="ADAL" clId="{5A9D62FB-B56A-4271-9241-578C62B93C24}" dt="2021-07-30T06:30:26.957" v="402" actId="26606"/>
          <ac:spMkLst>
            <pc:docMk/>
            <pc:sldMk cId="109857222" sldId="256"/>
            <ac:spMk id="245" creationId="{D55CD764-972B-4CA5-A885-53E55C63E174}"/>
          </ac:spMkLst>
        </pc:spChg>
        <pc:spChg chg="add del">
          <ac:chgData name="Bensy Chitteth" userId="dd397e4d-b79a-4f30-942f-5201a92e0fa0" providerId="ADAL" clId="{5A9D62FB-B56A-4271-9241-578C62B93C24}" dt="2021-07-30T06:30:26.957" v="402" actId="26606"/>
          <ac:spMkLst>
            <pc:docMk/>
            <pc:sldMk cId="109857222" sldId="256"/>
            <ac:spMk id="255" creationId="{34165AB3-7006-4430-BCE3-25476BE13322}"/>
          </ac:spMkLst>
        </pc:spChg>
        <pc:spChg chg="add del">
          <ac:chgData name="Bensy Chitteth" userId="dd397e4d-b79a-4f30-942f-5201a92e0fa0" providerId="ADAL" clId="{5A9D62FB-B56A-4271-9241-578C62B93C24}" dt="2021-07-30T06:30:26.957" v="402" actId="26606"/>
          <ac:spMkLst>
            <pc:docMk/>
            <pc:sldMk cId="109857222" sldId="256"/>
            <ac:spMk id="256" creationId="{E3E51905-F374-4E1A-97CF-B741584B74D5}"/>
          </ac:spMkLst>
        </pc:spChg>
        <pc:spChg chg="add del">
          <ac:chgData name="Bensy Chitteth" userId="dd397e4d-b79a-4f30-942f-5201a92e0fa0" providerId="ADAL" clId="{5A9D62FB-B56A-4271-9241-578C62B93C24}" dt="2021-07-30T06:30:35.555" v="404" actId="26606"/>
          <ac:spMkLst>
            <pc:docMk/>
            <pc:sldMk cId="109857222" sldId="256"/>
            <ac:spMk id="258" creationId="{9B7AD9F6-8CE7-4299-8FC6-328F4DCD3FF9}"/>
          </ac:spMkLst>
        </pc:spChg>
        <pc:spChg chg="add del">
          <ac:chgData name="Bensy Chitteth" userId="dd397e4d-b79a-4f30-942f-5201a92e0fa0" providerId="ADAL" clId="{5A9D62FB-B56A-4271-9241-578C62B93C24}" dt="2021-07-30T06:30:35.555" v="404" actId="26606"/>
          <ac:spMkLst>
            <pc:docMk/>
            <pc:sldMk cId="109857222" sldId="256"/>
            <ac:spMk id="259" creationId="{F49775AF-8896-43EE-92C6-83497D6DC56F}"/>
          </ac:spMkLst>
        </pc:spChg>
        <pc:spChg chg="add del">
          <ac:chgData name="Bensy Chitteth" userId="dd397e4d-b79a-4f30-942f-5201a92e0fa0" providerId="ADAL" clId="{5A9D62FB-B56A-4271-9241-578C62B93C24}" dt="2021-07-30T06:43:05.232" v="482" actId="26606"/>
          <ac:spMkLst>
            <pc:docMk/>
            <pc:sldMk cId="109857222" sldId="256"/>
            <ac:spMk id="261" creationId="{3AFE8227-C443-417B-BA91-520EB1EF4559}"/>
          </ac:spMkLst>
        </pc:spChg>
        <pc:spChg chg="add del">
          <ac:chgData name="Bensy Chitteth" userId="dd397e4d-b79a-4f30-942f-5201a92e0fa0" providerId="ADAL" clId="{5A9D62FB-B56A-4271-9241-578C62B93C24}" dt="2021-07-30T06:43:05.232" v="482" actId="26606"/>
          <ac:spMkLst>
            <pc:docMk/>
            <pc:sldMk cId="109857222" sldId="256"/>
            <ac:spMk id="262" creationId="{907741FC-B544-4A6E-B831-6789D042333D}"/>
          </ac:spMkLst>
        </pc:spChg>
        <pc:spChg chg="add del">
          <ac:chgData name="Bensy Chitteth" userId="dd397e4d-b79a-4f30-942f-5201a92e0fa0" providerId="ADAL" clId="{5A9D62FB-B56A-4271-9241-578C62B93C24}" dt="2021-07-30T06:43:05.232" v="482" actId="26606"/>
          <ac:spMkLst>
            <pc:docMk/>
            <pc:sldMk cId="109857222" sldId="256"/>
            <ac:spMk id="263" creationId="{3F0BE7ED-7814-4273-B18A-F26CC0380380}"/>
          </ac:spMkLst>
        </pc:spChg>
        <pc:spChg chg="add del">
          <ac:chgData name="Bensy Chitteth" userId="dd397e4d-b79a-4f30-942f-5201a92e0fa0" providerId="ADAL" clId="{5A9D62FB-B56A-4271-9241-578C62B93C24}" dt="2021-07-30T06:43:00.587" v="479" actId="26606"/>
          <ac:spMkLst>
            <pc:docMk/>
            <pc:sldMk cId="109857222" sldId="256"/>
            <ac:spMk id="265" creationId="{9F701746-0657-4467-BBD3-24051A715C25}"/>
          </ac:spMkLst>
        </pc:spChg>
        <pc:spChg chg="add del">
          <ac:chgData name="Bensy Chitteth" userId="dd397e4d-b79a-4f30-942f-5201a92e0fa0" providerId="ADAL" clId="{5A9D62FB-B56A-4271-9241-578C62B93C24}" dt="2021-07-30T06:43:00.587" v="479" actId="26606"/>
          <ac:spMkLst>
            <pc:docMk/>
            <pc:sldMk cId="109857222" sldId="256"/>
            <ac:spMk id="266" creationId="{117BEB00-3E3D-4F08-AF56-DB0D22FB5F64}"/>
          </ac:spMkLst>
        </pc:spChg>
        <pc:spChg chg="add del">
          <ac:chgData name="Bensy Chitteth" userId="dd397e4d-b79a-4f30-942f-5201a92e0fa0" providerId="ADAL" clId="{5A9D62FB-B56A-4271-9241-578C62B93C24}" dt="2021-07-30T06:43:05.232" v="481" actId="26606"/>
          <ac:spMkLst>
            <pc:docMk/>
            <pc:sldMk cId="109857222" sldId="256"/>
            <ac:spMk id="268" creationId="{94E4D846-3AFC-4F86-8C35-24B0542A269D}"/>
          </ac:spMkLst>
        </pc:spChg>
        <pc:spChg chg="add del">
          <ac:chgData name="Bensy Chitteth" userId="dd397e4d-b79a-4f30-942f-5201a92e0fa0" providerId="ADAL" clId="{5A9D62FB-B56A-4271-9241-578C62B93C24}" dt="2021-07-30T06:43:05.232" v="481" actId="26606"/>
          <ac:spMkLst>
            <pc:docMk/>
            <pc:sldMk cId="109857222" sldId="256"/>
            <ac:spMk id="269" creationId="{284781B9-12CB-45C3-907A-9ED93FF72C65}"/>
          </ac:spMkLst>
        </pc:spChg>
        <pc:spChg chg="add del">
          <ac:chgData name="Bensy Chitteth" userId="dd397e4d-b79a-4f30-942f-5201a92e0fa0" providerId="ADAL" clId="{5A9D62FB-B56A-4271-9241-578C62B93C24}" dt="2021-07-30T06:43:05.232" v="481" actId="26606"/>
          <ac:spMkLst>
            <pc:docMk/>
            <pc:sldMk cId="109857222" sldId="256"/>
            <ac:spMk id="270" creationId="{55D4142C-5077-457F-A6AD-3FECFDB39685}"/>
          </ac:spMkLst>
        </pc:spChg>
        <pc:spChg chg="add del">
          <ac:chgData name="Bensy Chitteth" userId="dd397e4d-b79a-4f30-942f-5201a92e0fa0" providerId="ADAL" clId="{5A9D62FB-B56A-4271-9241-578C62B93C24}" dt="2021-07-30T06:43:05.232" v="481" actId="26606"/>
          <ac:spMkLst>
            <pc:docMk/>
            <pc:sldMk cId="109857222" sldId="256"/>
            <ac:spMk id="271" creationId="{7A5F0580-5EE9-419F-96EE-B6529EF6E7D0}"/>
          </ac:spMkLst>
        </pc:spChg>
        <pc:spChg chg="add">
          <ac:chgData name="Bensy Chitteth" userId="dd397e4d-b79a-4f30-942f-5201a92e0fa0" providerId="ADAL" clId="{5A9D62FB-B56A-4271-9241-578C62B93C24}" dt="2021-07-30T06:43:05.232" v="482" actId="26606"/>
          <ac:spMkLst>
            <pc:docMk/>
            <pc:sldMk cId="109857222" sldId="256"/>
            <ac:spMk id="273" creationId="{E862BE82-D00D-42C1-BF16-93AA37870C32}"/>
          </ac:spMkLst>
        </pc:spChg>
        <pc:spChg chg="add">
          <ac:chgData name="Bensy Chitteth" userId="dd397e4d-b79a-4f30-942f-5201a92e0fa0" providerId="ADAL" clId="{5A9D62FB-B56A-4271-9241-578C62B93C24}" dt="2021-07-30T06:43:05.232" v="482" actId="26606"/>
          <ac:spMkLst>
            <pc:docMk/>
            <pc:sldMk cId="109857222" sldId="256"/>
            <ac:spMk id="274" creationId="{F6D92C2D-1D3D-4974-918C-06579FB354A9}"/>
          </ac:spMkLst>
        </pc:spChg>
        <pc:grpChg chg="add del">
          <ac:chgData name="Bensy Chitteth" userId="dd397e4d-b79a-4f30-942f-5201a92e0fa0" providerId="ADAL" clId="{5A9D62FB-B56A-4271-9241-578C62B93C24}" dt="2021-07-30T06:27:54.374" v="316" actId="26606"/>
          <ac:grpSpMkLst>
            <pc:docMk/>
            <pc:sldMk cId="109857222" sldId="256"/>
            <ac:grpSpMk id="35" creationId="{2843A21C-4D27-4E61-A6F8-4106ED4A3221}"/>
          </ac:grpSpMkLst>
        </pc:grpChg>
        <pc:grpChg chg="add del">
          <ac:chgData name="Bensy Chitteth" userId="dd397e4d-b79a-4f30-942f-5201a92e0fa0" providerId="ADAL" clId="{5A9D62FB-B56A-4271-9241-578C62B93C24}" dt="2021-07-30T06:28:25.750" v="342" actId="26606"/>
          <ac:grpSpMkLst>
            <pc:docMk/>
            <pc:sldMk cId="109857222" sldId="256"/>
            <ac:grpSpMk id="94" creationId="{2843A21C-4D27-4E61-A6F8-4106ED4A3221}"/>
          </ac:grpSpMkLst>
        </pc:grpChg>
        <pc:grpChg chg="add del">
          <ac:chgData name="Bensy Chitteth" userId="dd397e4d-b79a-4f30-942f-5201a92e0fa0" providerId="ADAL" clId="{5A9D62FB-B56A-4271-9241-578C62B93C24}" dt="2021-07-30T06:28:36.638" v="348" actId="26606"/>
          <ac:grpSpMkLst>
            <pc:docMk/>
            <pc:sldMk cId="109857222" sldId="256"/>
            <ac:grpSpMk id="124" creationId="{A9644633-5AE1-44D6-8F5F-6376DDA130CD}"/>
          </ac:grpSpMkLst>
        </pc:grpChg>
        <pc:grpChg chg="add del">
          <ac:chgData name="Bensy Chitteth" userId="dd397e4d-b79a-4f30-942f-5201a92e0fa0" providerId="ADAL" clId="{5A9D62FB-B56A-4271-9241-578C62B93C24}" dt="2021-07-30T06:30:06.286" v="390" actId="26606"/>
          <ac:grpSpMkLst>
            <pc:docMk/>
            <pc:sldMk cId="109857222" sldId="256"/>
            <ac:grpSpMk id="220" creationId="{2843A21C-4D27-4E61-A6F8-4106ED4A3221}"/>
          </ac:grpSpMkLst>
        </pc:grpChg>
        <pc:grpChg chg="add del">
          <ac:chgData name="Bensy Chitteth" userId="dd397e4d-b79a-4f30-942f-5201a92e0fa0" providerId="ADAL" clId="{5A9D62FB-B56A-4271-9241-578C62B93C24}" dt="2021-07-30T06:30:26.957" v="402" actId="26606"/>
          <ac:grpSpMkLst>
            <pc:docMk/>
            <pc:sldMk cId="109857222" sldId="256"/>
            <ac:grpSpMk id="246" creationId="{BEB2E44E-30A6-416E-A45D-B1E328629559}"/>
          </ac:grpSpMkLst>
        </pc:grpChg>
        <pc:picChg chg="add mod ord">
          <ac:chgData name="Bensy Chitteth" userId="dd397e4d-b79a-4f30-942f-5201a92e0fa0" providerId="ADAL" clId="{5A9D62FB-B56A-4271-9241-578C62B93C24}" dt="2021-07-30T06:43:05.232" v="482" actId="26606"/>
          <ac:picMkLst>
            <pc:docMk/>
            <pc:sldMk cId="109857222" sldId="256"/>
            <ac:picMk id="5" creationId="{AC9DCEAC-6088-4BA9-9407-6E97202DD84E}"/>
          </ac:picMkLst>
        </pc:picChg>
        <pc:picChg chg="add del mod">
          <ac:chgData name="Bensy Chitteth" userId="dd397e4d-b79a-4f30-942f-5201a92e0fa0" providerId="ADAL" clId="{5A9D62FB-B56A-4271-9241-578C62B93C24}" dt="2021-07-30T15:28:34.118" v="639" actId="478"/>
          <ac:picMkLst>
            <pc:docMk/>
            <pc:sldMk cId="109857222" sldId="256"/>
            <ac:picMk id="6" creationId="{7745703C-5D4C-4B31-9F0A-A3A34E87E632}"/>
          </ac:picMkLst>
        </pc:picChg>
        <pc:cxnChg chg="add del">
          <ac:chgData name="Bensy Chitteth" userId="dd397e4d-b79a-4f30-942f-5201a92e0fa0" providerId="ADAL" clId="{5A9D62FB-B56A-4271-9241-578C62B93C24}" dt="2021-07-30T05:51:00.996" v="20" actId="26606"/>
          <ac:cxnSpMkLst>
            <pc:docMk/>
            <pc:sldMk cId="109857222" sldId="256"/>
            <ac:cxnSpMk id="8" creationId="{B821C225-5C4D-4168-90AF-3D263D72CBA2}"/>
          </ac:cxnSpMkLst>
        </pc:cxnChg>
        <pc:cxnChg chg="add del">
          <ac:chgData name="Bensy Chitteth" userId="dd397e4d-b79a-4f30-942f-5201a92e0fa0" providerId="ADAL" clId="{5A9D62FB-B56A-4271-9241-578C62B93C24}" dt="2021-07-30T06:20:17.730" v="250" actId="26606"/>
          <ac:cxnSpMkLst>
            <pc:docMk/>
            <pc:sldMk cId="109857222" sldId="256"/>
            <ac:cxnSpMk id="11" creationId="{46E49661-E258-450C-8150-A91A6B30D1CD}"/>
          </ac:cxnSpMkLst>
        </pc:cxnChg>
        <pc:cxnChg chg="add del">
          <ac:chgData name="Bensy Chitteth" userId="dd397e4d-b79a-4f30-942f-5201a92e0fa0" providerId="ADAL" clId="{5A9D62FB-B56A-4271-9241-578C62B93C24}" dt="2021-07-30T05:51:00.996" v="20" actId="26606"/>
          <ac:cxnSpMkLst>
            <pc:docMk/>
            <pc:sldMk cId="109857222" sldId="256"/>
            <ac:cxnSpMk id="12" creationId="{4D39B797-CDC6-4529-8A36-9CBFC9816337}"/>
          </ac:cxnSpMkLst>
        </pc:cxnChg>
        <pc:cxnChg chg="add del">
          <ac:chgData name="Bensy Chitteth" userId="dd397e4d-b79a-4f30-942f-5201a92e0fa0" providerId="ADAL" clId="{5A9D62FB-B56A-4271-9241-578C62B93C24}" dt="2021-07-30T06:20:55.910" v="257" actId="26606"/>
          <ac:cxnSpMkLst>
            <pc:docMk/>
            <pc:sldMk cId="109857222" sldId="256"/>
            <ac:cxnSpMk id="18" creationId="{640A410A-1838-4131-95A6-2BE4F8D412F2}"/>
          </ac:cxnSpMkLst>
        </pc:cxnChg>
        <pc:cxnChg chg="add del">
          <ac:chgData name="Bensy Chitteth" userId="dd397e4d-b79a-4f30-942f-5201a92e0fa0" providerId="ADAL" clId="{5A9D62FB-B56A-4271-9241-578C62B93C24}" dt="2021-07-30T06:27:16.282" v="304"/>
          <ac:cxnSpMkLst>
            <pc:docMk/>
            <pc:sldMk cId="109857222" sldId="256"/>
            <ac:cxnSpMk id="21" creationId="{96D07482-83A3-4451-943C-B46961082957}"/>
          </ac:cxnSpMkLst>
        </pc:cxnChg>
        <pc:cxnChg chg="add del">
          <ac:chgData name="Bensy Chitteth" userId="dd397e4d-b79a-4f30-942f-5201a92e0fa0" providerId="ADAL" clId="{5A9D62FB-B56A-4271-9241-578C62B93C24}" dt="2021-07-30T06:20:40.531" v="252" actId="26606"/>
          <ac:cxnSpMkLst>
            <pc:docMk/>
            <pc:sldMk cId="109857222" sldId="256"/>
            <ac:cxnSpMk id="25" creationId="{811DCF04-0C7C-44FC-8246-FC8D736B1A71}"/>
          </ac:cxnSpMkLst>
        </pc:cxnChg>
        <pc:cxnChg chg="add del">
          <ac:chgData name="Bensy Chitteth" userId="dd397e4d-b79a-4f30-942f-5201a92e0fa0" providerId="ADAL" clId="{5A9D62FB-B56A-4271-9241-578C62B93C24}" dt="2021-07-30T06:20:48.700" v="254" actId="26606"/>
          <ac:cxnSpMkLst>
            <pc:docMk/>
            <pc:sldMk cId="109857222" sldId="256"/>
            <ac:cxnSpMk id="28" creationId="{EB1993F9-CFC5-495F-9F26-19953445357F}"/>
          </ac:cxnSpMkLst>
        </pc:cxnChg>
      </pc:sldChg>
      <pc:sldChg chg="addSp delSp modSp mod setBg">
        <pc:chgData name="Bensy Chitteth" userId="dd397e4d-b79a-4f30-942f-5201a92e0fa0" providerId="ADAL" clId="{5A9D62FB-B56A-4271-9241-578C62B93C24}" dt="2021-07-30T06:38:34.371" v="466" actId="26606"/>
        <pc:sldMkLst>
          <pc:docMk/>
          <pc:sldMk cId="3914873956" sldId="257"/>
        </pc:sldMkLst>
        <pc:spChg chg="mod">
          <ac:chgData name="Bensy Chitteth" userId="dd397e4d-b79a-4f30-942f-5201a92e0fa0" providerId="ADAL" clId="{5A9D62FB-B56A-4271-9241-578C62B93C24}" dt="2021-07-30T06:38:34.371" v="466" actId="26606"/>
          <ac:spMkLst>
            <pc:docMk/>
            <pc:sldMk cId="3914873956" sldId="257"/>
            <ac:spMk id="2" creationId="{B334ADA0-EC13-4987-8B49-59F996F30DA4}"/>
          </ac:spMkLst>
        </pc:spChg>
        <pc:spChg chg="add del mod">
          <ac:chgData name="Bensy Chitteth" userId="dd397e4d-b79a-4f30-942f-5201a92e0fa0" providerId="ADAL" clId="{5A9D62FB-B56A-4271-9241-578C62B93C24}" dt="2021-07-30T06:01:19.046" v="167" actId="26606"/>
          <ac:spMkLst>
            <pc:docMk/>
            <pc:sldMk cId="3914873956" sldId="257"/>
            <ac:spMk id="3" creationId="{30E8363D-E940-4D2F-AAE2-3EAC9639AC65}"/>
          </ac:spMkLst>
        </pc:spChg>
        <pc:spChg chg="add del">
          <ac:chgData name="Bensy Chitteth" userId="dd397e4d-b79a-4f30-942f-5201a92e0fa0" providerId="ADAL" clId="{5A9D62FB-B56A-4271-9241-578C62B93C24}" dt="2021-07-30T06:01:19.026" v="166" actId="26606"/>
          <ac:spMkLst>
            <pc:docMk/>
            <pc:sldMk cId="3914873956" sldId="257"/>
            <ac:spMk id="8" creationId="{B0890400-BB8B-4A44-AB63-65C7CA223EBA}"/>
          </ac:spMkLst>
        </pc:spChg>
        <pc:spChg chg="add">
          <ac:chgData name="Bensy Chitteth" userId="dd397e4d-b79a-4f30-942f-5201a92e0fa0" providerId="ADAL" clId="{5A9D62FB-B56A-4271-9241-578C62B93C24}" dt="2021-07-30T06:38:34.371" v="466" actId="26606"/>
          <ac:spMkLst>
            <pc:docMk/>
            <pc:sldMk cId="3914873956" sldId="257"/>
            <ac:spMk id="17" creationId="{955A2079-FA98-4876-80F0-72364A7D2EA4}"/>
          </ac:spMkLst>
        </pc:spChg>
        <pc:graphicFrameChg chg="add del">
          <ac:chgData name="Bensy Chitteth" userId="dd397e4d-b79a-4f30-942f-5201a92e0fa0" providerId="ADAL" clId="{5A9D62FB-B56A-4271-9241-578C62B93C24}" dt="2021-07-30T05:56:12.684" v="71" actId="26606"/>
          <ac:graphicFrameMkLst>
            <pc:docMk/>
            <pc:sldMk cId="3914873956" sldId="257"/>
            <ac:graphicFrameMk id="5" creationId="{BE8EC48B-4378-4BBD-85B3-2F9C1EDF76A2}"/>
          </ac:graphicFrameMkLst>
        </pc:graphicFrameChg>
        <pc:graphicFrameChg chg="add mod modGraphic">
          <ac:chgData name="Bensy Chitteth" userId="dd397e4d-b79a-4f30-942f-5201a92e0fa0" providerId="ADAL" clId="{5A9D62FB-B56A-4271-9241-578C62B93C24}" dt="2021-07-30T06:38:34.371" v="466" actId="26606"/>
          <ac:graphicFrameMkLst>
            <pc:docMk/>
            <pc:sldMk cId="3914873956" sldId="257"/>
            <ac:graphicFrameMk id="12" creationId="{D4A09FE6-A0A1-44D4-9D75-44A29B46AD61}"/>
          </ac:graphicFrameMkLst>
        </pc:graphicFrameChg>
        <pc:cxnChg chg="add del">
          <ac:chgData name="Bensy Chitteth" userId="dd397e4d-b79a-4f30-942f-5201a92e0fa0" providerId="ADAL" clId="{5A9D62FB-B56A-4271-9241-578C62B93C24}" dt="2021-07-30T06:01:19.026" v="166" actId="26606"/>
          <ac:cxnSpMkLst>
            <pc:docMk/>
            <pc:sldMk cId="3914873956" sldId="257"/>
            <ac:cxnSpMk id="10" creationId="{4D39B797-CDC6-4529-8A36-9CBFC9816337}"/>
          </ac:cxnSpMkLst>
        </pc:cxnChg>
      </pc:sldChg>
      <pc:sldChg chg="addSp delSp modSp mod setBg">
        <pc:chgData name="Bensy Chitteth" userId="dd397e4d-b79a-4f30-942f-5201a92e0fa0" providerId="ADAL" clId="{5A9D62FB-B56A-4271-9241-578C62B93C24}" dt="2021-07-30T14:48:19.240" v="583" actId="14100"/>
        <pc:sldMkLst>
          <pc:docMk/>
          <pc:sldMk cId="1285870536" sldId="259"/>
        </pc:sldMkLst>
        <pc:spChg chg="mod">
          <ac:chgData name="Bensy Chitteth" userId="dd397e4d-b79a-4f30-942f-5201a92e0fa0" providerId="ADAL" clId="{5A9D62FB-B56A-4271-9241-578C62B93C24}" dt="2021-07-30T14:48:07.020" v="581" actId="26606"/>
          <ac:spMkLst>
            <pc:docMk/>
            <pc:sldMk cId="1285870536" sldId="259"/>
            <ac:spMk id="2" creationId="{40947B79-B8EC-4AC0-A43F-CB2ED6908D18}"/>
          </ac:spMkLst>
        </pc:spChg>
        <pc:spChg chg="add del mod">
          <ac:chgData name="Bensy Chitteth" userId="dd397e4d-b79a-4f30-942f-5201a92e0fa0" providerId="ADAL" clId="{5A9D62FB-B56A-4271-9241-578C62B93C24}" dt="2021-07-30T06:18:44.263" v="233" actId="26606"/>
          <ac:spMkLst>
            <pc:docMk/>
            <pc:sldMk cId="1285870536" sldId="259"/>
            <ac:spMk id="3" creationId="{78E4D750-4527-4AD8-8CEC-0B8ECF1A7A11}"/>
          </ac:spMkLst>
        </pc:spChg>
        <pc:spChg chg="add del">
          <ac:chgData name="Bensy Chitteth" userId="dd397e4d-b79a-4f30-942f-5201a92e0fa0" providerId="ADAL" clId="{5A9D62FB-B56A-4271-9241-578C62B93C24}" dt="2021-07-30T06:18:27.697" v="220" actId="26606"/>
          <ac:spMkLst>
            <pc:docMk/>
            <pc:sldMk cId="1285870536" sldId="259"/>
            <ac:spMk id="9" creationId="{4038CB10-1F5C-4D54-9DF7-12586DE5B007}"/>
          </ac:spMkLst>
        </pc:spChg>
        <pc:spChg chg="add del">
          <ac:chgData name="Bensy Chitteth" userId="dd397e4d-b79a-4f30-942f-5201a92e0fa0" providerId="ADAL" clId="{5A9D62FB-B56A-4271-9241-578C62B93C24}" dt="2021-07-30T06:18:27.697" v="220" actId="26606"/>
          <ac:spMkLst>
            <pc:docMk/>
            <pc:sldMk cId="1285870536" sldId="259"/>
            <ac:spMk id="10" creationId="{78E4D750-4527-4AD8-8CEC-0B8ECF1A7A11}"/>
          </ac:spMkLst>
        </pc:spChg>
        <pc:spChg chg="add del">
          <ac:chgData name="Bensy Chitteth" userId="dd397e4d-b79a-4f30-942f-5201a92e0fa0" providerId="ADAL" clId="{5A9D62FB-B56A-4271-9241-578C62B93C24}" dt="2021-07-30T06:18:27.697" v="220" actId="26606"/>
          <ac:spMkLst>
            <pc:docMk/>
            <pc:sldMk cId="1285870536" sldId="259"/>
            <ac:spMk id="11" creationId="{73ED6512-6858-4552-B699-9A97FE9A4EA2}"/>
          </ac:spMkLst>
        </pc:spChg>
        <pc:spChg chg="add del">
          <ac:chgData name="Bensy Chitteth" userId="dd397e4d-b79a-4f30-942f-5201a92e0fa0" providerId="ADAL" clId="{5A9D62FB-B56A-4271-9241-578C62B93C24}" dt="2021-07-30T06:18:29.460" v="222" actId="26606"/>
          <ac:spMkLst>
            <pc:docMk/>
            <pc:sldMk cId="1285870536" sldId="259"/>
            <ac:spMk id="13" creationId="{78E4D750-4527-4AD8-8CEC-0B8ECF1A7A11}"/>
          </ac:spMkLst>
        </pc:spChg>
        <pc:spChg chg="add del">
          <ac:chgData name="Bensy Chitteth" userId="dd397e4d-b79a-4f30-942f-5201a92e0fa0" providerId="ADAL" clId="{5A9D62FB-B56A-4271-9241-578C62B93C24}" dt="2021-07-30T06:18:31.045" v="224" actId="26606"/>
          <ac:spMkLst>
            <pc:docMk/>
            <pc:sldMk cId="1285870536" sldId="259"/>
            <ac:spMk id="15" creationId="{78E4D750-4527-4AD8-8CEC-0B8ECF1A7A11}"/>
          </ac:spMkLst>
        </pc:spChg>
        <pc:spChg chg="add del">
          <ac:chgData name="Bensy Chitteth" userId="dd397e4d-b79a-4f30-942f-5201a92e0fa0" providerId="ADAL" clId="{5A9D62FB-B56A-4271-9241-578C62B93C24}" dt="2021-07-30T06:18:33.179" v="226" actId="26606"/>
          <ac:spMkLst>
            <pc:docMk/>
            <pc:sldMk cId="1285870536" sldId="259"/>
            <ac:spMk id="17" creationId="{CA4D39DB-AFA4-47BA-A7F2-13A71D210C66}"/>
          </ac:spMkLst>
        </pc:spChg>
        <pc:spChg chg="add del">
          <ac:chgData name="Bensy Chitteth" userId="dd397e4d-b79a-4f30-942f-5201a92e0fa0" providerId="ADAL" clId="{5A9D62FB-B56A-4271-9241-578C62B93C24}" dt="2021-07-30T06:18:33.179" v="226" actId="26606"/>
          <ac:spMkLst>
            <pc:docMk/>
            <pc:sldMk cId="1285870536" sldId="259"/>
            <ac:spMk id="18" creationId="{78E4D750-4527-4AD8-8CEC-0B8ECF1A7A11}"/>
          </ac:spMkLst>
        </pc:spChg>
        <pc:spChg chg="add del">
          <ac:chgData name="Bensy Chitteth" userId="dd397e4d-b79a-4f30-942f-5201a92e0fa0" providerId="ADAL" clId="{5A9D62FB-B56A-4271-9241-578C62B93C24}" dt="2021-07-30T06:18:35.174" v="228" actId="26606"/>
          <ac:spMkLst>
            <pc:docMk/>
            <pc:sldMk cId="1285870536" sldId="259"/>
            <ac:spMk id="20" creationId="{78E4D750-4527-4AD8-8CEC-0B8ECF1A7A11}"/>
          </ac:spMkLst>
        </pc:spChg>
        <pc:spChg chg="add del">
          <ac:chgData name="Bensy Chitteth" userId="dd397e4d-b79a-4f30-942f-5201a92e0fa0" providerId="ADAL" clId="{5A9D62FB-B56A-4271-9241-578C62B93C24}" dt="2021-07-30T06:18:37.423" v="230" actId="26606"/>
          <ac:spMkLst>
            <pc:docMk/>
            <pc:sldMk cId="1285870536" sldId="259"/>
            <ac:spMk id="22" creationId="{A23430B4-C2B6-48DA-A79F-757492AF8EB6}"/>
          </ac:spMkLst>
        </pc:spChg>
        <pc:spChg chg="add del">
          <ac:chgData name="Bensy Chitteth" userId="dd397e4d-b79a-4f30-942f-5201a92e0fa0" providerId="ADAL" clId="{5A9D62FB-B56A-4271-9241-578C62B93C24}" dt="2021-07-30T06:18:37.423" v="230" actId="26606"/>
          <ac:spMkLst>
            <pc:docMk/>
            <pc:sldMk cId="1285870536" sldId="259"/>
            <ac:spMk id="24" creationId="{78E4D750-4527-4AD8-8CEC-0B8ECF1A7A11}"/>
          </ac:spMkLst>
        </pc:spChg>
        <pc:spChg chg="add del">
          <ac:chgData name="Bensy Chitteth" userId="dd397e4d-b79a-4f30-942f-5201a92e0fa0" providerId="ADAL" clId="{5A9D62FB-B56A-4271-9241-578C62B93C24}" dt="2021-07-30T06:18:44.263" v="232" actId="26606"/>
          <ac:spMkLst>
            <pc:docMk/>
            <pc:sldMk cId="1285870536" sldId="259"/>
            <ac:spMk id="26" creationId="{78E4D750-4527-4AD8-8CEC-0B8ECF1A7A11}"/>
          </ac:spMkLst>
        </pc:spChg>
        <pc:spChg chg="add mod ord">
          <ac:chgData name="Bensy Chitteth" userId="dd397e4d-b79a-4f30-942f-5201a92e0fa0" providerId="ADAL" clId="{5A9D62FB-B56A-4271-9241-578C62B93C24}" dt="2021-07-30T14:48:19.240" v="583" actId="14100"/>
          <ac:spMkLst>
            <pc:docMk/>
            <pc:sldMk cId="1285870536" sldId="259"/>
            <ac:spMk id="28" creationId="{78E4D750-4527-4AD8-8CEC-0B8ECF1A7A11}"/>
          </ac:spMkLst>
        </pc:spChg>
        <pc:spChg chg="add del">
          <ac:chgData name="Bensy Chitteth" userId="dd397e4d-b79a-4f30-942f-5201a92e0fa0" providerId="ADAL" clId="{5A9D62FB-B56A-4271-9241-578C62B93C24}" dt="2021-07-30T06:36:51.966" v="436" actId="26606"/>
          <ac:spMkLst>
            <pc:docMk/>
            <pc:sldMk cId="1285870536" sldId="259"/>
            <ac:spMk id="33" creationId="{0B9EE3F3-89B7-43C3-8651-C4C96830993D}"/>
          </ac:spMkLst>
        </pc:spChg>
        <pc:spChg chg="add del">
          <ac:chgData name="Bensy Chitteth" userId="dd397e4d-b79a-4f30-942f-5201a92e0fa0" providerId="ADAL" clId="{5A9D62FB-B56A-4271-9241-578C62B93C24}" dt="2021-07-30T06:36:51.966" v="436" actId="26606"/>
          <ac:spMkLst>
            <pc:docMk/>
            <pc:sldMk cId="1285870536" sldId="259"/>
            <ac:spMk id="35" creationId="{33AE4636-AEEC-45D6-84D4-7AC2DA48ECF8}"/>
          </ac:spMkLst>
        </pc:spChg>
        <pc:spChg chg="add del">
          <ac:chgData name="Bensy Chitteth" userId="dd397e4d-b79a-4f30-942f-5201a92e0fa0" providerId="ADAL" clId="{5A9D62FB-B56A-4271-9241-578C62B93C24}" dt="2021-07-30T06:36:51.966" v="436" actId="26606"/>
          <ac:spMkLst>
            <pc:docMk/>
            <pc:sldMk cId="1285870536" sldId="259"/>
            <ac:spMk id="37" creationId="{8D9CE0F4-2EB2-4F1F-8AAC-DB3571D9FE10}"/>
          </ac:spMkLst>
        </pc:spChg>
        <pc:spChg chg="add del">
          <ac:chgData name="Bensy Chitteth" userId="dd397e4d-b79a-4f30-942f-5201a92e0fa0" providerId="ADAL" clId="{5A9D62FB-B56A-4271-9241-578C62B93C24}" dt="2021-07-30T06:36:55.030" v="438" actId="26606"/>
          <ac:spMkLst>
            <pc:docMk/>
            <pc:sldMk cId="1285870536" sldId="259"/>
            <ac:spMk id="39" creationId="{E6995CE5-F890-4ABA-82A2-26507CE8D2A3}"/>
          </ac:spMkLst>
        </pc:spChg>
        <pc:spChg chg="add del">
          <ac:chgData name="Bensy Chitteth" userId="dd397e4d-b79a-4f30-942f-5201a92e0fa0" providerId="ADAL" clId="{5A9D62FB-B56A-4271-9241-578C62B93C24}" dt="2021-07-30T06:36:55.030" v="438" actId="26606"/>
          <ac:spMkLst>
            <pc:docMk/>
            <pc:sldMk cId="1285870536" sldId="259"/>
            <ac:spMk id="40" creationId="{117AB3D3-3C9C-4DED-809A-78734805B895}"/>
          </ac:spMkLst>
        </pc:spChg>
        <pc:spChg chg="add del">
          <ac:chgData name="Bensy Chitteth" userId="dd397e4d-b79a-4f30-942f-5201a92e0fa0" providerId="ADAL" clId="{5A9D62FB-B56A-4271-9241-578C62B93C24}" dt="2021-07-30T06:36:55.030" v="438" actId="26606"/>
          <ac:spMkLst>
            <pc:docMk/>
            <pc:sldMk cId="1285870536" sldId="259"/>
            <ac:spMk id="41" creationId="{3A9A4357-BD1D-4622-A4FE-766E6AB8DE84}"/>
          </ac:spMkLst>
        </pc:spChg>
        <pc:spChg chg="add del">
          <ac:chgData name="Bensy Chitteth" userId="dd397e4d-b79a-4f30-942f-5201a92e0fa0" providerId="ADAL" clId="{5A9D62FB-B56A-4271-9241-578C62B93C24}" dt="2021-07-30T06:36:55.030" v="438" actId="26606"/>
          <ac:spMkLst>
            <pc:docMk/>
            <pc:sldMk cId="1285870536" sldId="259"/>
            <ac:spMk id="42" creationId="{E659831F-0D9A-4C63-9EBB-8435B85A440F}"/>
          </ac:spMkLst>
        </pc:spChg>
        <pc:spChg chg="add del">
          <ac:chgData name="Bensy Chitteth" userId="dd397e4d-b79a-4f30-942f-5201a92e0fa0" providerId="ADAL" clId="{5A9D62FB-B56A-4271-9241-578C62B93C24}" dt="2021-07-30T06:36:57.870" v="440" actId="26606"/>
          <ac:spMkLst>
            <pc:docMk/>
            <pc:sldMk cId="1285870536" sldId="259"/>
            <ac:spMk id="43" creationId="{19C9EAEA-39D0-4B0E-A0EB-51E7B26740B1}"/>
          </ac:spMkLst>
        </pc:spChg>
        <pc:spChg chg="add del">
          <ac:chgData name="Bensy Chitteth" userId="dd397e4d-b79a-4f30-942f-5201a92e0fa0" providerId="ADAL" clId="{5A9D62FB-B56A-4271-9241-578C62B93C24}" dt="2021-07-30T06:36:57.870" v="440" actId="26606"/>
          <ac:spMkLst>
            <pc:docMk/>
            <pc:sldMk cId="1285870536" sldId="259"/>
            <ac:spMk id="44" creationId="{201CC55D-ED54-4C5C-95E6-10947BD1103B}"/>
          </ac:spMkLst>
        </pc:spChg>
        <pc:spChg chg="add del">
          <ac:chgData name="Bensy Chitteth" userId="dd397e4d-b79a-4f30-942f-5201a92e0fa0" providerId="ADAL" clId="{5A9D62FB-B56A-4271-9241-578C62B93C24}" dt="2021-07-30T06:36:57.870" v="440" actId="26606"/>
          <ac:spMkLst>
            <pc:docMk/>
            <pc:sldMk cId="1285870536" sldId="259"/>
            <ac:spMk id="47" creationId="{3873B707-463F-40B0-8227-E8CC6C67EB25}"/>
          </ac:spMkLst>
        </pc:spChg>
        <pc:spChg chg="add del">
          <ac:chgData name="Bensy Chitteth" userId="dd397e4d-b79a-4f30-942f-5201a92e0fa0" providerId="ADAL" clId="{5A9D62FB-B56A-4271-9241-578C62B93C24}" dt="2021-07-30T06:36:57.870" v="440" actId="26606"/>
          <ac:spMkLst>
            <pc:docMk/>
            <pc:sldMk cId="1285870536" sldId="259"/>
            <ac:spMk id="48" creationId="{C13237C8-E62C-4F0D-A318-BD6FB6C2D138}"/>
          </ac:spMkLst>
        </pc:spChg>
        <pc:spChg chg="add del">
          <ac:chgData name="Bensy Chitteth" userId="dd397e4d-b79a-4f30-942f-5201a92e0fa0" providerId="ADAL" clId="{5A9D62FB-B56A-4271-9241-578C62B93C24}" dt="2021-07-30T06:36:59.388" v="442" actId="26606"/>
          <ac:spMkLst>
            <pc:docMk/>
            <pc:sldMk cId="1285870536" sldId="259"/>
            <ac:spMk id="50" creationId="{FFB60E8C-7224-44A4-87A0-46A1711DD2ED}"/>
          </ac:spMkLst>
        </pc:spChg>
        <pc:spChg chg="add del">
          <ac:chgData name="Bensy Chitteth" userId="dd397e4d-b79a-4f30-942f-5201a92e0fa0" providerId="ADAL" clId="{5A9D62FB-B56A-4271-9241-578C62B93C24}" dt="2021-07-30T06:36:59.388" v="442" actId="26606"/>
          <ac:spMkLst>
            <pc:docMk/>
            <pc:sldMk cId="1285870536" sldId="259"/>
            <ac:spMk id="51" creationId="{5DA32751-37A2-45C0-BE94-63D375E27003}"/>
          </ac:spMkLst>
        </pc:spChg>
        <pc:spChg chg="add del">
          <ac:chgData name="Bensy Chitteth" userId="dd397e4d-b79a-4f30-942f-5201a92e0fa0" providerId="ADAL" clId="{5A9D62FB-B56A-4271-9241-578C62B93C24}" dt="2021-07-30T06:36:59.388" v="442" actId="26606"/>
          <ac:spMkLst>
            <pc:docMk/>
            <pc:sldMk cId="1285870536" sldId="259"/>
            <ac:spMk id="52" creationId="{E659831F-0D9A-4C63-9EBB-8435B85A440F}"/>
          </ac:spMkLst>
        </pc:spChg>
        <pc:spChg chg="add del">
          <ac:chgData name="Bensy Chitteth" userId="dd397e4d-b79a-4f30-942f-5201a92e0fa0" providerId="ADAL" clId="{5A9D62FB-B56A-4271-9241-578C62B93C24}" dt="2021-07-30T06:36:59.388" v="442" actId="26606"/>
          <ac:spMkLst>
            <pc:docMk/>
            <pc:sldMk cId="1285870536" sldId="259"/>
            <ac:spMk id="53" creationId="{5A55FBCD-CD42-40F5-8A1B-3203F9CAEEAA}"/>
          </ac:spMkLst>
        </pc:spChg>
        <pc:spChg chg="add del">
          <ac:chgData name="Bensy Chitteth" userId="dd397e4d-b79a-4f30-942f-5201a92e0fa0" providerId="ADAL" clId="{5A9D62FB-B56A-4271-9241-578C62B93C24}" dt="2021-07-30T06:37:01.494" v="444" actId="26606"/>
          <ac:spMkLst>
            <pc:docMk/>
            <pc:sldMk cId="1285870536" sldId="259"/>
            <ac:spMk id="55" creationId="{2B566528-1B12-4246-9431-5C2D7D081168}"/>
          </ac:spMkLst>
        </pc:spChg>
        <pc:spChg chg="add del">
          <ac:chgData name="Bensy Chitteth" userId="dd397e4d-b79a-4f30-942f-5201a92e0fa0" providerId="ADAL" clId="{5A9D62FB-B56A-4271-9241-578C62B93C24}" dt="2021-07-30T06:37:02.708" v="446" actId="26606"/>
          <ac:spMkLst>
            <pc:docMk/>
            <pc:sldMk cId="1285870536" sldId="259"/>
            <ac:spMk id="62" creationId="{FFB60E8C-7224-44A4-87A0-46A1711DD2ED}"/>
          </ac:spMkLst>
        </pc:spChg>
        <pc:spChg chg="add del">
          <ac:chgData name="Bensy Chitteth" userId="dd397e4d-b79a-4f30-942f-5201a92e0fa0" providerId="ADAL" clId="{5A9D62FB-B56A-4271-9241-578C62B93C24}" dt="2021-07-30T06:37:02.708" v="446" actId="26606"/>
          <ac:spMkLst>
            <pc:docMk/>
            <pc:sldMk cId="1285870536" sldId="259"/>
            <ac:spMk id="63" creationId="{5DA32751-37A2-45C0-BE94-63D375E27003}"/>
          </ac:spMkLst>
        </pc:spChg>
        <pc:spChg chg="add del">
          <ac:chgData name="Bensy Chitteth" userId="dd397e4d-b79a-4f30-942f-5201a92e0fa0" providerId="ADAL" clId="{5A9D62FB-B56A-4271-9241-578C62B93C24}" dt="2021-07-30T06:37:02.708" v="446" actId="26606"/>
          <ac:spMkLst>
            <pc:docMk/>
            <pc:sldMk cId="1285870536" sldId="259"/>
            <ac:spMk id="64" creationId="{E659831F-0D9A-4C63-9EBB-8435B85A440F}"/>
          </ac:spMkLst>
        </pc:spChg>
        <pc:spChg chg="add del">
          <ac:chgData name="Bensy Chitteth" userId="dd397e4d-b79a-4f30-942f-5201a92e0fa0" providerId="ADAL" clId="{5A9D62FB-B56A-4271-9241-578C62B93C24}" dt="2021-07-30T06:37:02.708" v="446" actId="26606"/>
          <ac:spMkLst>
            <pc:docMk/>
            <pc:sldMk cId="1285870536" sldId="259"/>
            <ac:spMk id="65" creationId="{5A55FBCD-CD42-40F5-8A1B-3203F9CAEEAA}"/>
          </ac:spMkLst>
        </pc:spChg>
        <pc:spChg chg="add del">
          <ac:chgData name="Bensy Chitteth" userId="dd397e4d-b79a-4f30-942f-5201a92e0fa0" providerId="ADAL" clId="{5A9D62FB-B56A-4271-9241-578C62B93C24}" dt="2021-07-30T06:37:04.625" v="448" actId="26606"/>
          <ac:spMkLst>
            <pc:docMk/>
            <pc:sldMk cId="1285870536" sldId="259"/>
            <ac:spMk id="67" creationId="{117AB3D3-3C9C-4DED-809A-78734805B895}"/>
          </ac:spMkLst>
        </pc:spChg>
        <pc:spChg chg="add del">
          <ac:chgData name="Bensy Chitteth" userId="dd397e4d-b79a-4f30-942f-5201a92e0fa0" providerId="ADAL" clId="{5A9D62FB-B56A-4271-9241-578C62B93C24}" dt="2021-07-30T06:37:04.625" v="448" actId="26606"/>
          <ac:spMkLst>
            <pc:docMk/>
            <pc:sldMk cId="1285870536" sldId="259"/>
            <ac:spMk id="68" creationId="{3A9A4357-BD1D-4622-A4FE-766E6AB8DE84}"/>
          </ac:spMkLst>
        </pc:spChg>
        <pc:spChg chg="add del">
          <ac:chgData name="Bensy Chitteth" userId="dd397e4d-b79a-4f30-942f-5201a92e0fa0" providerId="ADAL" clId="{5A9D62FB-B56A-4271-9241-578C62B93C24}" dt="2021-07-30T06:37:04.625" v="448" actId="26606"/>
          <ac:spMkLst>
            <pc:docMk/>
            <pc:sldMk cId="1285870536" sldId="259"/>
            <ac:spMk id="69" creationId="{E659831F-0D9A-4C63-9EBB-8435B85A440F}"/>
          </ac:spMkLst>
        </pc:spChg>
        <pc:spChg chg="add del">
          <ac:chgData name="Bensy Chitteth" userId="dd397e4d-b79a-4f30-942f-5201a92e0fa0" providerId="ADAL" clId="{5A9D62FB-B56A-4271-9241-578C62B93C24}" dt="2021-07-30T06:37:04.625" v="448" actId="26606"/>
          <ac:spMkLst>
            <pc:docMk/>
            <pc:sldMk cId="1285870536" sldId="259"/>
            <ac:spMk id="70" creationId="{E6995CE5-F890-4ABA-82A2-26507CE8D2A3}"/>
          </ac:spMkLst>
        </pc:spChg>
        <pc:spChg chg="add del">
          <ac:chgData name="Bensy Chitteth" userId="dd397e4d-b79a-4f30-942f-5201a92e0fa0" providerId="ADAL" clId="{5A9D62FB-B56A-4271-9241-578C62B93C24}" dt="2021-07-30T06:37:05.819" v="450" actId="26606"/>
          <ac:spMkLst>
            <pc:docMk/>
            <pc:sldMk cId="1285870536" sldId="259"/>
            <ac:spMk id="72" creationId="{0B9EE3F3-89B7-43C3-8651-C4C96830993D}"/>
          </ac:spMkLst>
        </pc:spChg>
        <pc:spChg chg="add del">
          <ac:chgData name="Bensy Chitteth" userId="dd397e4d-b79a-4f30-942f-5201a92e0fa0" providerId="ADAL" clId="{5A9D62FB-B56A-4271-9241-578C62B93C24}" dt="2021-07-30T06:37:05.819" v="450" actId="26606"/>
          <ac:spMkLst>
            <pc:docMk/>
            <pc:sldMk cId="1285870536" sldId="259"/>
            <ac:spMk id="73" creationId="{33AE4636-AEEC-45D6-84D4-7AC2DA48ECF8}"/>
          </ac:spMkLst>
        </pc:spChg>
        <pc:spChg chg="add del">
          <ac:chgData name="Bensy Chitteth" userId="dd397e4d-b79a-4f30-942f-5201a92e0fa0" providerId="ADAL" clId="{5A9D62FB-B56A-4271-9241-578C62B93C24}" dt="2021-07-30T06:37:05.819" v="450" actId="26606"/>
          <ac:spMkLst>
            <pc:docMk/>
            <pc:sldMk cId="1285870536" sldId="259"/>
            <ac:spMk id="74" creationId="{8D9CE0F4-2EB2-4F1F-8AAC-DB3571D9FE10}"/>
          </ac:spMkLst>
        </pc:spChg>
        <pc:spChg chg="add del">
          <ac:chgData name="Bensy Chitteth" userId="dd397e4d-b79a-4f30-942f-5201a92e0fa0" providerId="ADAL" clId="{5A9D62FB-B56A-4271-9241-578C62B93C24}" dt="2021-07-30T06:37:06.866" v="452" actId="26606"/>
          <ac:spMkLst>
            <pc:docMk/>
            <pc:sldMk cId="1285870536" sldId="259"/>
            <ac:spMk id="76" creationId="{117AB3D3-3C9C-4DED-809A-78734805B895}"/>
          </ac:spMkLst>
        </pc:spChg>
        <pc:spChg chg="add del">
          <ac:chgData name="Bensy Chitteth" userId="dd397e4d-b79a-4f30-942f-5201a92e0fa0" providerId="ADAL" clId="{5A9D62FB-B56A-4271-9241-578C62B93C24}" dt="2021-07-30T06:37:06.866" v="452" actId="26606"/>
          <ac:spMkLst>
            <pc:docMk/>
            <pc:sldMk cId="1285870536" sldId="259"/>
            <ac:spMk id="77" creationId="{3A9A4357-BD1D-4622-A4FE-766E6AB8DE84}"/>
          </ac:spMkLst>
        </pc:spChg>
        <pc:spChg chg="add del">
          <ac:chgData name="Bensy Chitteth" userId="dd397e4d-b79a-4f30-942f-5201a92e0fa0" providerId="ADAL" clId="{5A9D62FB-B56A-4271-9241-578C62B93C24}" dt="2021-07-30T06:37:06.866" v="452" actId="26606"/>
          <ac:spMkLst>
            <pc:docMk/>
            <pc:sldMk cId="1285870536" sldId="259"/>
            <ac:spMk id="78" creationId="{E659831F-0D9A-4C63-9EBB-8435B85A440F}"/>
          </ac:spMkLst>
        </pc:spChg>
        <pc:spChg chg="add del">
          <ac:chgData name="Bensy Chitteth" userId="dd397e4d-b79a-4f30-942f-5201a92e0fa0" providerId="ADAL" clId="{5A9D62FB-B56A-4271-9241-578C62B93C24}" dt="2021-07-30T06:37:06.866" v="452" actId="26606"/>
          <ac:spMkLst>
            <pc:docMk/>
            <pc:sldMk cId="1285870536" sldId="259"/>
            <ac:spMk id="79" creationId="{E6995CE5-F890-4ABA-82A2-26507CE8D2A3}"/>
          </ac:spMkLst>
        </pc:spChg>
        <pc:spChg chg="add del">
          <ac:chgData name="Bensy Chitteth" userId="dd397e4d-b79a-4f30-942f-5201a92e0fa0" providerId="ADAL" clId="{5A9D62FB-B56A-4271-9241-578C62B93C24}" dt="2021-07-30T06:37:08.190" v="454" actId="26606"/>
          <ac:spMkLst>
            <pc:docMk/>
            <pc:sldMk cId="1285870536" sldId="259"/>
            <ac:spMk id="81" creationId="{201CC55D-ED54-4C5C-95E6-10947BD1103B}"/>
          </ac:spMkLst>
        </pc:spChg>
        <pc:spChg chg="add del">
          <ac:chgData name="Bensy Chitteth" userId="dd397e4d-b79a-4f30-942f-5201a92e0fa0" providerId="ADAL" clId="{5A9D62FB-B56A-4271-9241-578C62B93C24}" dt="2021-07-30T06:37:08.190" v="454" actId="26606"/>
          <ac:spMkLst>
            <pc:docMk/>
            <pc:sldMk cId="1285870536" sldId="259"/>
            <ac:spMk id="84" creationId="{3873B707-463F-40B0-8227-E8CC6C67EB25}"/>
          </ac:spMkLst>
        </pc:spChg>
        <pc:spChg chg="add del">
          <ac:chgData name="Bensy Chitteth" userId="dd397e4d-b79a-4f30-942f-5201a92e0fa0" providerId="ADAL" clId="{5A9D62FB-B56A-4271-9241-578C62B93C24}" dt="2021-07-30T06:37:08.190" v="454" actId="26606"/>
          <ac:spMkLst>
            <pc:docMk/>
            <pc:sldMk cId="1285870536" sldId="259"/>
            <ac:spMk id="85" creationId="{C13237C8-E62C-4F0D-A318-BD6FB6C2D138}"/>
          </ac:spMkLst>
        </pc:spChg>
        <pc:spChg chg="add del">
          <ac:chgData name="Bensy Chitteth" userId="dd397e4d-b79a-4f30-942f-5201a92e0fa0" providerId="ADAL" clId="{5A9D62FB-B56A-4271-9241-578C62B93C24}" dt="2021-07-30T06:37:08.190" v="454" actId="26606"/>
          <ac:spMkLst>
            <pc:docMk/>
            <pc:sldMk cId="1285870536" sldId="259"/>
            <ac:spMk id="86" creationId="{19C9EAEA-39D0-4B0E-A0EB-51E7B26740B1}"/>
          </ac:spMkLst>
        </pc:spChg>
        <pc:spChg chg="add del">
          <ac:chgData name="Bensy Chitteth" userId="dd397e4d-b79a-4f30-942f-5201a92e0fa0" providerId="ADAL" clId="{5A9D62FB-B56A-4271-9241-578C62B93C24}" dt="2021-07-30T06:38:13.152" v="460" actId="26606"/>
          <ac:spMkLst>
            <pc:docMk/>
            <pc:sldMk cId="1285870536" sldId="259"/>
            <ac:spMk id="88" creationId="{117AB3D3-3C9C-4DED-809A-78734805B895}"/>
          </ac:spMkLst>
        </pc:spChg>
        <pc:spChg chg="add del">
          <ac:chgData name="Bensy Chitteth" userId="dd397e4d-b79a-4f30-942f-5201a92e0fa0" providerId="ADAL" clId="{5A9D62FB-B56A-4271-9241-578C62B93C24}" dt="2021-07-30T06:38:13.152" v="460" actId="26606"/>
          <ac:spMkLst>
            <pc:docMk/>
            <pc:sldMk cId="1285870536" sldId="259"/>
            <ac:spMk id="89" creationId="{3A9A4357-BD1D-4622-A4FE-766E6AB8DE84}"/>
          </ac:spMkLst>
        </pc:spChg>
        <pc:spChg chg="add del">
          <ac:chgData name="Bensy Chitteth" userId="dd397e4d-b79a-4f30-942f-5201a92e0fa0" providerId="ADAL" clId="{5A9D62FB-B56A-4271-9241-578C62B93C24}" dt="2021-07-30T06:38:13.152" v="460" actId="26606"/>
          <ac:spMkLst>
            <pc:docMk/>
            <pc:sldMk cId="1285870536" sldId="259"/>
            <ac:spMk id="90" creationId="{E659831F-0D9A-4C63-9EBB-8435B85A440F}"/>
          </ac:spMkLst>
        </pc:spChg>
        <pc:spChg chg="add del">
          <ac:chgData name="Bensy Chitteth" userId="dd397e4d-b79a-4f30-942f-5201a92e0fa0" providerId="ADAL" clId="{5A9D62FB-B56A-4271-9241-578C62B93C24}" dt="2021-07-30T06:38:13.152" v="460" actId="26606"/>
          <ac:spMkLst>
            <pc:docMk/>
            <pc:sldMk cId="1285870536" sldId="259"/>
            <ac:spMk id="91" creationId="{E6995CE5-F890-4ABA-82A2-26507CE8D2A3}"/>
          </ac:spMkLst>
        </pc:spChg>
        <pc:spChg chg="add del">
          <ac:chgData name="Bensy Chitteth" userId="dd397e4d-b79a-4f30-942f-5201a92e0fa0" providerId="ADAL" clId="{5A9D62FB-B56A-4271-9241-578C62B93C24}" dt="2021-07-30T06:38:12.178" v="457" actId="26606"/>
          <ac:spMkLst>
            <pc:docMk/>
            <pc:sldMk cId="1285870536" sldId="259"/>
            <ac:spMk id="96" creationId="{28D31E1B-0407-4223-9642-0B642CBF57D9}"/>
          </ac:spMkLst>
        </pc:spChg>
        <pc:spChg chg="add del">
          <ac:chgData name="Bensy Chitteth" userId="dd397e4d-b79a-4f30-942f-5201a92e0fa0" providerId="ADAL" clId="{5A9D62FB-B56A-4271-9241-578C62B93C24}" dt="2021-07-30T06:38:20.696" v="462" actId="26606"/>
          <ac:spMkLst>
            <pc:docMk/>
            <pc:sldMk cId="1285870536" sldId="259"/>
            <ac:spMk id="100" creationId="{55A52C45-1FCB-4636-A80F-2849B8226C01}"/>
          </ac:spMkLst>
        </pc:spChg>
        <pc:spChg chg="add del">
          <ac:chgData name="Bensy Chitteth" userId="dd397e4d-b79a-4f30-942f-5201a92e0fa0" providerId="ADAL" clId="{5A9D62FB-B56A-4271-9241-578C62B93C24}" dt="2021-07-30T06:38:20.696" v="462" actId="26606"/>
          <ac:spMkLst>
            <pc:docMk/>
            <pc:sldMk cId="1285870536" sldId="259"/>
            <ac:spMk id="102" creationId="{768EB4DD-3704-43AD-92B3-C4E0C6EA92CB}"/>
          </ac:spMkLst>
        </pc:spChg>
        <pc:spChg chg="add del">
          <ac:chgData name="Bensy Chitteth" userId="dd397e4d-b79a-4f30-942f-5201a92e0fa0" providerId="ADAL" clId="{5A9D62FB-B56A-4271-9241-578C62B93C24}" dt="2021-07-30T06:38:12.178" v="457" actId="26606"/>
          <ac:spMkLst>
            <pc:docMk/>
            <pc:sldMk cId="1285870536" sldId="259"/>
            <ac:spMk id="103" creationId="{D5B0017B-2ECA-49AF-B397-DC140825DF8D}"/>
          </ac:spMkLst>
        </pc:spChg>
        <pc:spChg chg="add del">
          <ac:chgData name="Bensy Chitteth" userId="dd397e4d-b79a-4f30-942f-5201a92e0fa0" providerId="ADAL" clId="{5A9D62FB-B56A-4271-9241-578C62B93C24}" dt="2021-07-30T06:38:12.178" v="457" actId="26606"/>
          <ac:spMkLst>
            <pc:docMk/>
            <pc:sldMk cId="1285870536" sldId="259"/>
            <ac:spMk id="105" creationId="{70E96339-907C-46C3-99AC-31179B6F0EBD}"/>
          </ac:spMkLst>
        </pc:spChg>
        <pc:spChg chg="add del">
          <ac:chgData name="Bensy Chitteth" userId="dd397e4d-b79a-4f30-942f-5201a92e0fa0" providerId="ADAL" clId="{5A9D62FB-B56A-4271-9241-578C62B93C24}" dt="2021-07-30T06:38:13.145" v="459" actId="26606"/>
          <ac:spMkLst>
            <pc:docMk/>
            <pc:sldMk cId="1285870536" sldId="259"/>
            <ac:spMk id="109" creationId="{9427AF5F-9A0E-42B7-A252-FD64C9885F9C}"/>
          </ac:spMkLst>
        </pc:spChg>
        <pc:spChg chg="add del">
          <ac:chgData name="Bensy Chitteth" userId="dd397e4d-b79a-4f30-942f-5201a92e0fa0" providerId="ADAL" clId="{5A9D62FB-B56A-4271-9241-578C62B93C24}" dt="2021-07-30T06:38:20.696" v="462" actId="26606"/>
          <ac:spMkLst>
            <pc:docMk/>
            <pc:sldMk cId="1285870536" sldId="259"/>
            <ac:spMk id="111" creationId="{84ECDE7A-6944-466D-8FFE-149A29BA6BAE}"/>
          </ac:spMkLst>
        </pc:spChg>
        <pc:spChg chg="add del">
          <ac:chgData name="Bensy Chitteth" userId="dd397e4d-b79a-4f30-942f-5201a92e0fa0" providerId="ADAL" clId="{5A9D62FB-B56A-4271-9241-578C62B93C24}" dt="2021-07-30T06:38:20.696" v="462" actId="26606"/>
          <ac:spMkLst>
            <pc:docMk/>
            <pc:sldMk cId="1285870536" sldId="259"/>
            <ac:spMk id="112" creationId="{B3420082-9415-44EC-802E-C77D71D59C57}"/>
          </ac:spMkLst>
        </pc:spChg>
        <pc:spChg chg="add del">
          <ac:chgData name="Bensy Chitteth" userId="dd397e4d-b79a-4f30-942f-5201a92e0fa0" providerId="ADAL" clId="{5A9D62FB-B56A-4271-9241-578C62B93C24}" dt="2021-07-30T14:48:07.020" v="581" actId="26606"/>
          <ac:spMkLst>
            <pc:docMk/>
            <pc:sldMk cId="1285870536" sldId="259"/>
            <ac:spMk id="117" creationId="{90D01200-0224-43C5-AB38-FB4D16B73FB7}"/>
          </ac:spMkLst>
        </pc:spChg>
        <pc:spChg chg="add del">
          <ac:chgData name="Bensy Chitteth" userId="dd397e4d-b79a-4f30-942f-5201a92e0fa0" providerId="ADAL" clId="{5A9D62FB-B56A-4271-9241-578C62B93C24}" dt="2021-07-30T14:48:07.020" v="581" actId="26606"/>
          <ac:spMkLst>
            <pc:docMk/>
            <pc:sldMk cId="1285870536" sldId="259"/>
            <ac:spMk id="119" creationId="{728A44A4-A002-4A88-9FC9-1D0566C97A47}"/>
          </ac:spMkLst>
        </pc:spChg>
        <pc:spChg chg="add del">
          <ac:chgData name="Bensy Chitteth" userId="dd397e4d-b79a-4f30-942f-5201a92e0fa0" providerId="ADAL" clId="{5A9D62FB-B56A-4271-9241-578C62B93C24}" dt="2021-07-30T14:48:07.020" v="581" actId="26606"/>
          <ac:spMkLst>
            <pc:docMk/>
            <pc:sldMk cId="1285870536" sldId="259"/>
            <ac:spMk id="121" creationId="{3E7D5C7B-DD16-401B-85CE-4AAA2A4F5136}"/>
          </ac:spMkLst>
        </pc:spChg>
        <pc:spChg chg="add">
          <ac:chgData name="Bensy Chitteth" userId="dd397e4d-b79a-4f30-942f-5201a92e0fa0" providerId="ADAL" clId="{5A9D62FB-B56A-4271-9241-578C62B93C24}" dt="2021-07-30T14:48:07.020" v="581" actId="26606"/>
          <ac:spMkLst>
            <pc:docMk/>
            <pc:sldMk cId="1285870536" sldId="259"/>
            <ac:spMk id="126" creationId="{743AA782-23D1-4521-8CAD-47662984AA08}"/>
          </ac:spMkLst>
        </pc:spChg>
        <pc:spChg chg="add">
          <ac:chgData name="Bensy Chitteth" userId="dd397e4d-b79a-4f30-942f-5201a92e0fa0" providerId="ADAL" clId="{5A9D62FB-B56A-4271-9241-578C62B93C24}" dt="2021-07-30T14:48:07.020" v="581" actId="26606"/>
          <ac:spMkLst>
            <pc:docMk/>
            <pc:sldMk cId="1285870536" sldId="259"/>
            <ac:spMk id="128" creationId="{650D18FE-0824-4A46-B22C-A86B52E5780A}"/>
          </ac:spMkLst>
        </pc:spChg>
        <pc:grpChg chg="add del">
          <ac:chgData name="Bensy Chitteth" userId="dd397e4d-b79a-4f30-942f-5201a92e0fa0" providerId="ADAL" clId="{5A9D62FB-B56A-4271-9241-578C62B93C24}" dt="2021-07-30T06:36:57.870" v="440" actId="26606"/>
          <ac:grpSpMkLst>
            <pc:docMk/>
            <pc:sldMk cId="1285870536" sldId="259"/>
            <ac:grpSpMk id="45" creationId="{1DE889C7-FAD6-4397-98E2-05D503484459}"/>
          </ac:grpSpMkLst>
        </pc:grpChg>
        <pc:grpChg chg="add del">
          <ac:chgData name="Bensy Chitteth" userId="dd397e4d-b79a-4f30-942f-5201a92e0fa0" providerId="ADAL" clId="{5A9D62FB-B56A-4271-9241-578C62B93C24}" dt="2021-07-30T06:37:01.494" v="444" actId="26606"/>
          <ac:grpSpMkLst>
            <pc:docMk/>
            <pc:sldMk cId="1285870536" sldId="259"/>
            <ac:grpSpMk id="56" creationId="{828A5161-06F1-46CF-8AD7-844680A59E13}"/>
          </ac:grpSpMkLst>
        </pc:grpChg>
        <pc:grpChg chg="add del">
          <ac:chgData name="Bensy Chitteth" userId="dd397e4d-b79a-4f30-942f-5201a92e0fa0" providerId="ADAL" clId="{5A9D62FB-B56A-4271-9241-578C62B93C24}" dt="2021-07-30T06:37:01.494" v="444" actId="26606"/>
          <ac:grpSpMkLst>
            <pc:docMk/>
            <pc:sldMk cId="1285870536" sldId="259"/>
            <ac:grpSpMk id="58" creationId="{5995D10D-E9C9-47DB-AE7E-801FEF38F5C9}"/>
          </ac:grpSpMkLst>
        </pc:grpChg>
        <pc:grpChg chg="add del">
          <ac:chgData name="Bensy Chitteth" userId="dd397e4d-b79a-4f30-942f-5201a92e0fa0" providerId="ADAL" clId="{5A9D62FB-B56A-4271-9241-578C62B93C24}" dt="2021-07-30T06:37:08.190" v="454" actId="26606"/>
          <ac:grpSpMkLst>
            <pc:docMk/>
            <pc:sldMk cId="1285870536" sldId="259"/>
            <ac:grpSpMk id="82" creationId="{1DE889C7-FAD6-4397-98E2-05D503484459}"/>
          </ac:grpSpMkLst>
        </pc:grpChg>
        <pc:grpChg chg="add del">
          <ac:chgData name="Bensy Chitteth" userId="dd397e4d-b79a-4f30-942f-5201a92e0fa0" providerId="ADAL" clId="{5A9D62FB-B56A-4271-9241-578C62B93C24}" dt="2021-07-30T06:38:12.178" v="457" actId="26606"/>
          <ac:grpSpMkLst>
            <pc:docMk/>
            <pc:sldMk cId="1285870536" sldId="259"/>
            <ac:grpSpMk id="98" creationId="{AE1C45F0-260A-458C-96ED-C1F6D2151219}"/>
          </ac:grpSpMkLst>
        </pc:grpChg>
        <pc:graphicFrameChg chg="add del">
          <ac:chgData name="Bensy Chitteth" userId="dd397e4d-b79a-4f30-942f-5201a92e0fa0" providerId="ADAL" clId="{5A9D62FB-B56A-4271-9241-578C62B93C24}" dt="2021-07-30T06:18:25.197" v="216" actId="26606"/>
          <ac:graphicFrameMkLst>
            <pc:docMk/>
            <pc:sldMk cId="1285870536" sldId="259"/>
            <ac:graphicFrameMk id="6" creationId="{A6F336CC-F3EF-4A6F-84C3-2E4CD7362395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6:18:26.213" v="218" actId="26606"/>
          <ac:graphicFrameMkLst>
            <pc:docMk/>
            <pc:sldMk cId="1285870536" sldId="259"/>
            <ac:graphicFrameMk id="8" creationId="{70449AB7-5789-40F3-8283-5CABFF8B111F}"/>
          </ac:graphicFrameMkLst>
        </pc:graphicFrameChg>
        <pc:picChg chg="mod ord">
          <ac:chgData name="Bensy Chitteth" userId="dd397e4d-b79a-4f30-942f-5201a92e0fa0" providerId="ADAL" clId="{5A9D62FB-B56A-4271-9241-578C62B93C24}" dt="2021-07-30T14:48:07.020" v="581" actId="26606"/>
          <ac:picMkLst>
            <pc:docMk/>
            <pc:sldMk cId="1285870536" sldId="259"/>
            <ac:picMk id="4" creationId="{5012486E-3AFA-4B49-A963-1DB01113C070}"/>
          </ac:picMkLst>
        </pc:picChg>
        <pc:cxnChg chg="add del">
          <ac:chgData name="Bensy Chitteth" userId="dd397e4d-b79a-4f30-942f-5201a92e0fa0" providerId="ADAL" clId="{5A9D62FB-B56A-4271-9241-578C62B93C24}" dt="2021-07-30T06:18:37.423" v="230" actId="26606"/>
          <ac:cxnSpMkLst>
            <pc:docMk/>
            <pc:sldMk cId="1285870536" sldId="259"/>
            <ac:cxnSpMk id="23" creationId="{7153BDBF-1B08-496E-BED4-E0DE721A00AB}"/>
          </ac:cxnSpMkLst>
        </pc:cxnChg>
        <pc:cxnChg chg="add del">
          <ac:chgData name="Bensy Chitteth" userId="dd397e4d-b79a-4f30-942f-5201a92e0fa0" providerId="ADAL" clId="{5A9D62FB-B56A-4271-9241-578C62B93C24}" dt="2021-07-30T06:38:12.178" v="457" actId="26606"/>
          <ac:cxnSpMkLst>
            <pc:docMk/>
            <pc:sldMk cId="1285870536" sldId="259"/>
            <ac:cxnSpMk id="107" creationId="{6CF1BAF6-AD41-4082-B212-8A1F9A2E8779}"/>
          </ac:cxnSpMkLst>
        </pc:cxnChg>
      </pc:sldChg>
      <pc:sldChg chg="addSp delSp modSp mod setBg setClrOvrMap">
        <pc:chgData name="Bensy Chitteth" userId="dd397e4d-b79a-4f30-942f-5201a92e0fa0" providerId="ADAL" clId="{5A9D62FB-B56A-4271-9241-578C62B93C24}" dt="2021-07-30T14:53:24.799" v="627" actId="20577"/>
        <pc:sldMkLst>
          <pc:docMk/>
          <pc:sldMk cId="1595541759" sldId="261"/>
        </pc:sldMkLst>
        <pc:spChg chg="mod">
          <ac:chgData name="Bensy Chitteth" userId="dd397e4d-b79a-4f30-942f-5201a92e0fa0" providerId="ADAL" clId="{5A9D62FB-B56A-4271-9241-578C62B93C24}" dt="2021-07-30T14:47:08.405" v="574" actId="26606"/>
          <ac:spMkLst>
            <pc:docMk/>
            <pc:sldMk cId="1595541759" sldId="261"/>
            <ac:spMk id="2" creationId="{918D7AFC-D762-47D0-B342-77A59EFC9FA3}"/>
          </ac:spMkLst>
        </pc:spChg>
        <pc:spChg chg="add del mod">
          <ac:chgData name="Bensy Chitteth" userId="dd397e4d-b79a-4f30-942f-5201a92e0fa0" providerId="ADAL" clId="{5A9D62FB-B56A-4271-9241-578C62B93C24}" dt="2021-07-30T06:19:01.121" v="238" actId="26606"/>
          <ac:spMkLst>
            <pc:docMk/>
            <pc:sldMk cId="1595541759" sldId="261"/>
            <ac:spMk id="3" creationId="{51D7A0A4-9753-4A5A-813D-DAC9D16C01D3}"/>
          </ac:spMkLst>
        </pc:spChg>
        <pc:spChg chg="add del">
          <ac:chgData name="Bensy Chitteth" userId="dd397e4d-b79a-4f30-942f-5201a92e0fa0" providerId="ADAL" clId="{5A9D62FB-B56A-4271-9241-578C62B93C24}" dt="2021-07-30T06:19:01.079" v="237" actId="26606"/>
          <ac:spMkLst>
            <pc:docMk/>
            <pc:sldMk cId="1595541759" sldId="261"/>
            <ac:spMk id="7" creationId="{51D7A0A4-9753-4A5A-813D-DAC9D16C01D3}"/>
          </ac:spMkLst>
        </pc:spChg>
        <pc:spChg chg="add del">
          <ac:chgData name="Bensy Chitteth" userId="dd397e4d-b79a-4f30-942f-5201a92e0fa0" providerId="ADAL" clId="{5A9D62FB-B56A-4271-9241-578C62B93C24}" dt="2021-07-30T06:19:01.079" v="237" actId="26606"/>
          <ac:spMkLst>
            <pc:docMk/>
            <pc:sldMk cId="1595541759" sldId="261"/>
            <ac:spMk id="8" creationId="{39E4C68A-A4A9-48A4-9FF2-D2896B1EA01F}"/>
          </ac:spMkLst>
        </pc:spChg>
        <pc:spChg chg="add del">
          <ac:chgData name="Bensy Chitteth" userId="dd397e4d-b79a-4f30-942f-5201a92e0fa0" providerId="ADAL" clId="{5A9D62FB-B56A-4271-9241-578C62B93C24}" dt="2021-07-30T06:19:01.079" v="237" actId="26606"/>
          <ac:spMkLst>
            <pc:docMk/>
            <pc:sldMk cId="1595541759" sldId="261"/>
            <ac:spMk id="10" creationId="{E2B9AEA5-52CB-49A6-AF8A-33502F291B91}"/>
          </ac:spMkLst>
        </pc:spChg>
        <pc:spChg chg="add del">
          <ac:chgData name="Bensy Chitteth" userId="dd397e4d-b79a-4f30-942f-5201a92e0fa0" providerId="ADAL" clId="{5A9D62FB-B56A-4271-9241-578C62B93C24}" dt="2021-07-30T14:44:59.075" v="555" actId="26606"/>
          <ac:spMkLst>
            <pc:docMk/>
            <pc:sldMk cId="1595541759" sldId="261"/>
            <ac:spMk id="14" creationId="{B94BF6D8-BAB7-4EB4-9B19-BB8B2F0F700E}"/>
          </ac:spMkLst>
        </pc:spChg>
        <pc:spChg chg="add del">
          <ac:chgData name="Bensy Chitteth" userId="dd397e4d-b79a-4f30-942f-5201a92e0fa0" providerId="ADAL" clId="{5A9D62FB-B56A-4271-9241-578C62B93C24}" dt="2021-07-30T14:44:59.075" v="555" actId="26606"/>
          <ac:spMkLst>
            <pc:docMk/>
            <pc:sldMk cId="1595541759" sldId="261"/>
            <ac:spMk id="15" creationId="{37B034CC-A61E-4904-9250-1F6CA110399C}"/>
          </ac:spMkLst>
        </pc:spChg>
        <pc:spChg chg="add del">
          <ac:chgData name="Bensy Chitteth" userId="dd397e4d-b79a-4f30-942f-5201a92e0fa0" providerId="ADAL" clId="{5A9D62FB-B56A-4271-9241-578C62B93C24}" dt="2021-07-30T06:26:06.669" v="295" actId="26606"/>
          <ac:spMkLst>
            <pc:docMk/>
            <pc:sldMk cId="1595541759" sldId="261"/>
            <ac:spMk id="17" creationId="{B32DC26D-8B9B-4CC1-B3CC-D3EA0FB162CD}"/>
          </ac:spMkLst>
        </pc:spChg>
        <pc:spChg chg="add del">
          <ac:chgData name="Bensy Chitteth" userId="dd397e4d-b79a-4f30-942f-5201a92e0fa0" providerId="ADAL" clId="{5A9D62FB-B56A-4271-9241-578C62B93C24}" dt="2021-07-30T14:44:59.075" v="555" actId="26606"/>
          <ac:spMkLst>
            <pc:docMk/>
            <pc:sldMk cId="1595541759" sldId="261"/>
            <ac:spMk id="21" creationId="{0131680D-382A-48A4-80B7-2CE951EAFD60}"/>
          </ac:spMkLst>
        </pc:spChg>
        <pc:spChg chg="add del">
          <ac:chgData name="Bensy Chitteth" userId="dd397e4d-b79a-4f30-942f-5201a92e0fa0" providerId="ADAL" clId="{5A9D62FB-B56A-4271-9241-578C62B93C24}" dt="2021-07-30T14:44:59.075" v="555" actId="26606"/>
          <ac:spMkLst>
            <pc:docMk/>
            <pc:sldMk cId="1595541759" sldId="261"/>
            <ac:spMk id="23" creationId="{554C44F0-F390-48A8-974F-CAC9A33FFE39}"/>
          </ac:spMkLst>
        </pc:spChg>
        <pc:spChg chg="add del">
          <ac:chgData name="Bensy Chitteth" userId="dd397e4d-b79a-4f30-942f-5201a92e0fa0" providerId="ADAL" clId="{5A9D62FB-B56A-4271-9241-578C62B93C24}" dt="2021-07-30T14:44:58.965" v="554" actId="26606"/>
          <ac:spMkLst>
            <pc:docMk/>
            <pc:sldMk cId="1595541759" sldId="261"/>
            <ac:spMk id="28" creationId="{2E442304-DDBD-4F7B-8017-36BCC863FB40}"/>
          </ac:spMkLst>
        </pc:spChg>
        <pc:spChg chg="add del">
          <ac:chgData name="Bensy Chitteth" userId="dd397e4d-b79a-4f30-942f-5201a92e0fa0" providerId="ADAL" clId="{5A9D62FB-B56A-4271-9241-578C62B93C24}" dt="2021-07-30T14:44:58.965" v="554" actId="26606"/>
          <ac:spMkLst>
            <pc:docMk/>
            <pc:sldMk cId="1595541759" sldId="261"/>
            <ac:spMk id="30" creationId="{5E107275-3853-46FD-A241-DE4355A42675}"/>
          </ac:spMkLst>
        </pc:spChg>
        <pc:spChg chg="add del">
          <ac:chgData name="Bensy Chitteth" userId="dd397e4d-b79a-4f30-942f-5201a92e0fa0" providerId="ADAL" clId="{5A9D62FB-B56A-4271-9241-578C62B93C24}" dt="2021-07-30T14:47:08.405" v="574" actId="26606"/>
          <ac:spMkLst>
            <pc:docMk/>
            <pc:sldMk cId="1595541759" sldId="261"/>
            <ac:spMk id="32" creationId="{B94BF6D8-BAB7-4EB4-9B19-BB8B2F0F700E}"/>
          </ac:spMkLst>
        </pc:spChg>
        <pc:spChg chg="add del">
          <ac:chgData name="Bensy Chitteth" userId="dd397e4d-b79a-4f30-942f-5201a92e0fa0" providerId="ADAL" clId="{5A9D62FB-B56A-4271-9241-578C62B93C24}" dt="2021-07-30T14:47:08.405" v="574" actId="26606"/>
          <ac:spMkLst>
            <pc:docMk/>
            <pc:sldMk cId="1595541759" sldId="261"/>
            <ac:spMk id="33" creationId="{37B034CC-A61E-4904-9250-1F6CA110399C}"/>
          </ac:spMkLst>
        </pc:spChg>
        <pc:spChg chg="add del">
          <ac:chgData name="Bensy Chitteth" userId="dd397e4d-b79a-4f30-942f-5201a92e0fa0" providerId="ADAL" clId="{5A9D62FB-B56A-4271-9241-578C62B93C24}" dt="2021-07-30T14:47:08.405" v="574" actId="26606"/>
          <ac:spMkLst>
            <pc:docMk/>
            <pc:sldMk cId="1595541759" sldId="261"/>
            <ac:spMk id="34" creationId="{0131680D-382A-48A4-80B7-2CE951EAFD60}"/>
          </ac:spMkLst>
        </pc:spChg>
        <pc:spChg chg="add del">
          <ac:chgData name="Bensy Chitteth" userId="dd397e4d-b79a-4f30-942f-5201a92e0fa0" providerId="ADAL" clId="{5A9D62FB-B56A-4271-9241-578C62B93C24}" dt="2021-07-30T14:47:08.405" v="574" actId="26606"/>
          <ac:spMkLst>
            <pc:docMk/>
            <pc:sldMk cId="1595541759" sldId="261"/>
            <ac:spMk id="35" creationId="{554C44F0-F390-48A8-974F-CAC9A33FFE39}"/>
          </ac:spMkLst>
        </pc:spChg>
        <pc:spChg chg="add del">
          <ac:chgData name="Bensy Chitteth" userId="dd397e4d-b79a-4f30-942f-5201a92e0fa0" providerId="ADAL" clId="{5A9D62FB-B56A-4271-9241-578C62B93C24}" dt="2021-07-30T14:47:08.405" v="574" actId="26606"/>
          <ac:spMkLst>
            <pc:docMk/>
            <pc:sldMk cId="1595541759" sldId="261"/>
            <ac:spMk id="40" creationId="{955A2079-FA98-4876-80F0-72364A7D2EA4}"/>
          </ac:spMkLst>
        </pc:spChg>
        <pc:graphicFrameChg chg="add del">
          <ac:chgData name="Bensy Chitteth" userId="dd397e4d-b79a-4f30-942f-5201a92e0fa0" providerId="ADAL" clId="{5A9D62FB-B56A-4271-9241-578C62B93C24}" dt="2021-07-30T06:18:58.871" v="235" actId="26606"/>
          <ac:graphicFrameMkLst>
            <pc:docMk/>
            <pc:sldMk cId="1595541759" sldId="261"/>
            <ac:graphicFrameMk id="5" creationId="{8AB73DD7-15E5-4C2A-BB34-F18E415C7D27}"/>
          </ac:graphicFrameMkLst>
        </pc:graphicFrameChg>
        <pc:graphicFrameChg chg="add mod modGraphic">
          <ac:chgData name="Bensy Chitteth" userId="dd397e4d-b79a-4f30-942f-5201a92e0fa0" providerId="ADAL" clId="{5A9D62FB-B56A-4271-9241-578C62B93C24}" dt="2021-07-30T14:53:24.799" v="627" actId="20577"/>
          <ac:graphicFrameMkLst>
            <pc:docMk/>
            <pc:sldMk cId="1595541759" sldId="261"/>
            <ac:graphicFrameMk id="12" creationId="{8AB73DD7-15E5-4C2A-BB34-F18E415C7D27}"/>
          </ac:graphicFrameMkLst>
        </pc:graphicFrameChg>
        <pc:picChg chg="add del mod">
          <ac:chgData name="Bensy Chitteth" userId="dd397e4d-b79a-4f30-942f-5201a92e0fa0" providerId="ADAL" clId="{5A9D62FB-B56A-4271-9241-578C62B93C24}" dt="2021-07-30T14:43:52.277" v="552" actId="26606"/>
          <ac:picMkLst>
            <pc:docMk/>
            <pc:sldMk cId="1595541759" sldId="261"/>
            <ac:picMk id="25" creationId="{93D61B24-9AB7-4597-88CD-F81E3CE32B46}"/>
          </ac:picMkLst>
        </pc:picChg>
        <pc:cxnChg chg="add del">
          <ac:chgData name="Bensy Chitteth" userId="dd397e4d-b79a-4f30-942f-5201a92e0fa0" providerId="ADAL" clId="{5A9D62FB-B56A-4271-9241-578C62B93C24}" dt="2021-07-30T06:26:06.669" v="295" actId="26606"/>
          <ac:cxnSpMkLst>
            <pc:docMk/>
            <pc:sldMk cId="1595541759" sldId="261"/>
            <ac:cxnSpMk id="19" creationId="{FBB7ADC3-53A0-44F2-914A-78CADAF33411}"/>
          </ac:cxnSpMkLst>
        </pc:cxnChg>
      </pc:sldChg>
      <pc:sldChg chg="addSp delSp modSp mod setBg setClrOvrMap delDesignElem">
        <pc:chgData name="Bensy Chitteth" userId="dd397e4d-b79a-4f30-942f-5201a92e0fa0" providerId="ADAL" clId="{5A9D62FB-B56A-4271-9241-578C62B93C24}" dt="2021-07-30T14:50:08.338" v="600" actId="26606"/>
        <pc:sldMkLst>
          <pc:docMk/>
          <pc:sldMk cId="2865292754" sldId="262"/>
        </pc:sldMkLst>
        <pc:spChg chg="mod">
          <ac:chgData name="Bensy Chitteth" userId="dd397e4d-b79a-4f30-942f-5201a92e0fa0" providerId="ADAL" clId="{5A9D62FB-B56A-4271-9241-578C62B93C24}" dt="2021-07-30T14:50:08.338" v="600" actId="26606"/>
          <ac:spMkLst>
            <pc:docMk/>
            <pc:sldMk cId="2865292754" sldId="262"/>
            <ac:spMk id="2" creationId="{AB9DB070-B580-4313-83C1-F584273EF913}"/>
          </ac:spMkLst>
        </pc:spChg>
        <pc:spChg chg="mod">
          <ac:chgData name="Bensy Chitteth" userId="dd397e4d-b79a-4f30-942f-5201a92e0fa0" providerId="ADAL" clId="{5A9D62FB-B56A-4271-9241-578C62B93C24}" dt="2021-07-30T14:50:08.338" v="600" actId="26606"/>
          <ac:spMkLst>
            <pc:docMk/>
            <pc:sldMk cId="2865292754" sldId="262"/>
            <ac:spMk id="3" creationId="{6F3112F9-1CFE-4CEA-95FC-349025F04ADD}"/>
          </ac:spMkLst>
        </pc:spChg>
        <pc:spChg chg="add del">
          <ac:chgData name="Bensy Chitteth" userId="dd397e4d-b79a-4f30-942f-5201a92e0fa0" providerId="ADAL" clId="{5A9D62FB-B56A-4271-9241-578C62B93C24}" dt="2021-07-30T06:38:29.354" v="464" actId="26606"/>
          <ac:spMkLst>
            <pc:docMk/>
            <pc:sldMk cId="2865292754" sldId="262"/>
            <ac:spMk id="5" creationId="{DAF1966E-FD40-4A4A-B61B-C4DF7FA05F06}"/>
          </ac:spMkLst>
        </pc:spChg>
        <pc:spChg chg="add del">
          <ac:chgData name="Bensy Chitteth" userId="dd397e4d-b79a-4f30-942f-5201a92e0fa0" providerId="ADAL" clId="{5A9D62FB-B56A-4271-9241-578C62B93C24}" dt="2021-07-30T06:38:29.354" v="464" actId="26606"/>
          <ac:spMkLst>
            <pc:docMk/>
            <pc:sldMk cId="2865292754" sldId="262"/>
            <ac:spMk id="6" creationId="{047BFA19-D45E-416B-A404-7AF2F3F27017}"/>
          </ac:spMkLst>
        </pc:spChg>
        <pc:spChg chg="add del">
          <ac:chgData name="Bensy Chitteth" userId="dd397e4d-b79a-4f30-942f-5201a92e0fa0" providerId="ADAL" clId="{5A9D62FB-B56A-4271-9241-578C62B93C24}" dt="2021-07-30T06:38:29.354" v="464" actId="26606"/>
          <ac:spMkLst>
            <pc:docMk/>
            <pc:sldMk cId="2865292754" sldId="262"/>
            <ac:spMk id="7" creationId="{8E0105E7-23DB-4CF2-8258-FF47C7620F6E}"/>
          </ac:spMkLst>
        </pc:spChg>
        <pc:spChg chg="add del">
          <ac:chgData name="Bensy Chitteth" userId="dd397e4d-b79a-4f30-942f-5201a92e0fa0" providerId="ADAL" clId="{5A9D62FB-B56A-4271-9241-578C62B93C24}" dt="2021-07-30T06:19:26.307" v="240" actId="26606"/>
          <ac:spMkLst>
            <pc:docMk/>
            <pc:sldMk cId="2865292754" sldId="262"/>
            <ac:spMk id="8" creationId="{B0890400-BB8B-4A44-AB63-65C7CA223EBA}"/>
          </ac:spMkLst>
        </pc:spChg>
        <pc:spChg chg="add del">
          <ac:chgData name="Bensy Chitteth" userId="dd397e4d-b79a-4f30-942f-5201a92e0fa0" providerId="ADAL" clId="{5A9D62FB-B56A-4271-9241-578C62B93C24}" dt="2021-07-30T06:19:33.418" v="244" actId="26606"/>
          <ac:spMkLst>
            <pc:docMk/>
            <pc:sldMk cId="2865292754" sldId="262"/>
            <ac:spMk id="12" creationId="{B5068B1C-1A28-475A-A0E0-4C23200D8201}"/>
          </ac:spMkLst>
        </pc:spChg>
        <pc:spChg chg="add del">
          <ac:chgData name="Bensy Chitteth" userId="dd397e4d-b79a-4f30-942f-5201a92e0fa0" providerId="ADAL" clId="{5A9D62FB-B56A-4271-9241-578C62B93C24}" dt="2021-07-30T06:19:33.418" v="244" actId="26606"/>
          <ac:spMkLst>
            <pc:docMk/>
            <pc:sldMk cId="2865292754" sldId="262"/>
            <ac:spMk id="13" creationId="{6D428773-F789-43B7-B5FD-AE49E5BD2E79}"/>
          </ac:spMkLst>
        </pc:spChg>
        <pc:spChg chg="add del">
          <ac:chgData name="Bensy Chitteth" userId="dd397e4d-b79a-4f30-942f-5201a92e0fa0" providerId="ADAL" clId="{5A9D62FB-B56A-4271-9241-578C62B93C24}" dt="2021-07-30T06:38:29.354" v="464" actId="26606"/>
          <ac:spMkLst>
            <pc:docMk/>
            <pc:sldMk cId="2865292754" sldId="262"/>
            <ac:spMk id="14" creationId="{074B4F7D-14B2-478B-8BF5-01E4E0C5D263}"/>
          </ac:spMkLst>
        </pc:spChg>
        <pc:spChg chg="add del">
          <ac:chgData name="Bensy Chitteth" userId="dd397e4d-b79a-4f30-942f-5201a92e0fa0" providerId="ADAL" clId="{5A9D62FB-B56A-4271-9241-578C62B93C24}" dt="2021-07-30T14:50:08.338" v="600" actId="26606"/>
          <ac:spMkLst>
            <pc:docMk/>
            <pc:sldMk cId="2865292754" sldId="262"/>
            <ac:spMk id="16" creationId="{2029D5AD-8348-4446-B191-6A9B6FE03F21}"/>
          </ac:spMkLst>
        </pc:spChg>
        <pc:spChg chg="add del">
          <ac:chgData name="Bensy Chitteth" userId="dd397e4d-b79a-4f30-942f-5201a92e0fa0" providerId="ADAL" clId="{5A9D62FB-B56A-4271-9241-578C62B93C24}" dt="2021-07-30T14:50:08.338" v="600" actId="26606"/>
          <ac:spMkLst>
            <pc:docMk/>
            <pc:sldMk cId="2865292754" sldId="262"/>
            <ac:spMk id="17" creationId="{A3F395A2-2B64-4749-BD93-2F159C7E1FB5}"/>
          </ac:spMkLst>
        </pc:spChg>
        <pc:spChg chg="add del">
          <ac:chgData name="Bensy Chitteth" userId="dd397e4d-b79a-4f30-942f-5201a92e0fa0" providerId="ADAL" clId="{5A9D62FB-B56A-4271-9241-578C62B93C24}" dt="2021-07-30T06:19:33.418" v="243" actId="26606"/>
          <ac:spMkLst>
            <pc:docMk/>
            <pc:sldMk cId="2865292754" sldId="262"/>
            <ac:spMk id="18" creationId="{77D7B666-D5E6-48CE-B26A-FB5E5C34AF90}"/>
          </ac:spMkLst>
        </pc:spChg>
        <pc:spChg chg="add del">
          <ac:chgData name="Bensy Chitteth" userId="dd397e4d-b79a-4f30-942f-5201a92e0fa0" providerId="ADAL" clId="{5A9D62FB-B56A-4271-9241-578C62B93C24}" dt="2021-07-30T14:50:08.338" v="600" actId="26606"/>
          <ac:spMkLst>
            <pc:docMk/>
            <pc:sldMk cId="2865292754" sldId="262"/>
            <ac:spMk id="19" creationId="{5CF0135B-EAB8-4CA0-896C-2D897ECD28BC}"/>
          </ac:spMkLst>
        </pc:spChg>
        <pc:spChg chg="add del">
          <ac:chgData name="Bensy Chitteth" userId="dd397e4d-b79a-4f30-942f-5201a92e0fa0" providerId="ADAL" clId="{5A9D62FB-B56A-4271-9241-578C62B93C24}" dt="2021-07-30T06:19:33.418" v="243" actId="26606"/>
          <ac:spMkLst>
            <pc:docMk/>
            <pc:sldMk cId="2865292754" sldId="262"/>
            <ac:spMk id="20" creationId="{F6EE670A-A41A-44AD-BC1C-2090365EB5B3}"/>
          </ac:spMkLst>
        </pc:spChg>
        <pc:spChg chg="add del">
          <ac:chgData name="Bensy Chitteth" userId="dd397e4d-b79a-4f30-942f-5201a92e0fa0" providerId="ADAL" clId="{5A9D62FB-B56A-4271-9241-578C62B93C24}" dt="2021-07-30T14:50:08.338" v="600" actId="26606"/>
          <ac:spMkLst>
            <pc:docMk/>
            <pc:sldMk cId="2865292754" sldId="262"/>
            <ac:spMk id="21" creationId="{92C3387C-D24F-4737-8A37-1DC5CFF09CFA}"/>
          </ac:spMkLst>
        </pc:spChg>
        <pc:spChg chg="add del">
          <ac:chgData name="Bensy Chitteth" userId="dd397e4d-b79a-4f30-942f-5201a92e0fa0" providerId="ADAL" clId="{5A9D62FB-B56A-4271-9241-578C62B93C24}" dt="2021-07-30T06:25:33.435" v="292" actId="26606"/>
          <ac:spMkLst>
            <pc:docMk/>
            <pc:sldMk cId="2865292754" sldId="262"/>
            <ac:spMk id="22" creationId="{B0890400-BB8B-4A44-AB63-65C7CA223EBA}"/>
          </ac:spMkLst>
        </pc:spChg>
        <pc:spChg chg="add">
          <ac:chgData name="Bensy Chitteth" userId="dd397e4d-b79a-4f30-942f-5201a92e0fa0" providerId="ADAL" clId="{5A9D62FB-B56A-4271-9241-578C62B93C24}" dt="2021-07-30T14:50:08.338" v="600" actId="26606"/>
          <ac:spMkLst>
            <pc:docMk/>
            <pc:sldMk cId="2865292754" sldId="262"/>
            <ac:spMk id="24" creationId="{DB17E863-922E-4C26-BD64-E8FD41D28661}"/>
          </ac:spMkLst>
        </pc:spChg>
        <pc:spChg chg="add">
          <ac:chgData name="Bensy Chitteth" userId="dd397e4d-b79a-4f30-942f-5201a92e0fa0" providerId="ADAL" clId="{5A9D62FB-B56A-4271-9241-578C62B93C24}" dt="2021-07-30T14:50:08.338" v="600" actId="26606"/>
          <ac:spMkLst>
            <pc:docMk/>
            <pc:sldMk cId="2865292754" sldId="262"/>
            <ac:spMk id="26" creationId="{100EDD19-6802-4EC3-95CE-CFFAB042CFD6}"/>
          </ac:spMkLst>
        </pc:spChg>
        <pc:spChg chg="add del">
          <ac:chgData name="Bensy Chitteth" userId="dd397e4d-b79a-4f30-942f-5201a92e0fa0" providerId="ADAL" clId="{5A9D62FB-B56A-4271-9241-578C62B93C24}" dt="2021-07-30T06:27:16.282" v="304"/>
          <ac:spMkLst>
            <pc:docMk/>
            <pc:sldMk cId="2865292754" sldId="262"/>
            <ac:spMk id="28" creationId="{77D7B666-D5E6-48CE-B26A-FB5E5C34AF90}"/>
          </ac:spMkLst>
        </pc:spChg>
        <pc:spChg chg="add del">
          <ac:chgData name="Bensy Chitteth" userId="dd397e4d-b79a-4f30-942f-5201a92e0fa0" providerId="ADAL" clId="{5A9D62FB-B56A-4271-9241-578C62B93C24}" dt="2021-07-30T06:27:16.282" v="304"/>
          <ac:spMkLst>
            <pc:docMk/>
            <pc:sldMk cId="2865292754" sldId="262"/>
            <ac:spMk id="30" creationId="{F6EE670A-A41A-44AD-BC1C-2090365EB5B3}"/>
          </ac:spMkLst>
        </pc:spChg>
        <pc:cxnChg chg="add del">
          <ac:chgData name="Bensy Chitteth" userId="dd397e4d-b79a-4f30-942f-5201a92e0fa0" providerId="ADAL" clId="{5A9D62FB-B56A-4271-9241-578C62B93C24}" dt="2021-07-30T06:19:26.307" v="240" actId="26606"/>
          <ac:cxnSpMkLst>
            <pc:docMk/>
            <pc:sldMk cId="2865292754" sldId="262"/>
            <ac:cxnSpMk id="10" creationId="{4D39B797-CDC6-4529-8A36-9CBFC9816337}"/>
          </ac:cxnSpMkLst>
        </pc:cxnChg>
        <pc:cxnChg chg="add del">
          <ac:chgData name="Bensy Chitteth" userId="dd397e4d-b79a-4f30-942f-5201a92e0fa0" providerId="ADAL" clId="{5A9D62FB-B56A-4271-9241-578C62B93C24}" dt="2021-07-30T06:25:33.435" v="292" actId="26606"/>
          <ac:cxnSpMkLst>
            <pc:docMk/>
            <pc:sldMk cId="2865292754" sldId="262"/>
            <ac:cxnSpMk id="23" creationId="{4D39B797-CDC6-4529-8A36-9CBFC9816337}"/>
          </ac:cxnSpMkLst>
        </pc:cxnChg>
      </pc:sldChg>
      <pc:sldChg chg="addSp delSp modSp mod setBg delDesignElem">
        <pc:chgData name="Bensy Chitteth" userId="dd397e4d-b79a-4f30-942f-5201a92e0fa0" providerId="ADAL" clId="{5A9D62FB-B56A-4271-9241-578C62B93C24}" dt="2021-07-30T06:45:59.004" v="503" actId="26606"/>
        <pc:sldMkLst>
          <pc:docMk/>
          <pc:sldMk cId="3699008732" sldId="263"/>
        </pc:sldMkLst>
        <pc:spChg chg="mod">
          <ac:chgData name="Bensy Chitteth" userId="dd397e4d-b79a-4f30-942f-5201a92e0fa0" providerId="ADAL" clId="{5A9D62FB-B56A-4271-9241-578C62B93C24}" dt="2021-07-30T06:45:59.004" v="503" actId="26606"/>
          <ac:spMkLst>
            <pc:docMk/>
            <pc:sldMk cId="3699008732" sldId="263"/>
            <ac:spMk id="2" creationId="{0EDA0AA3-FF65-46C2-BDD1-04EB59AB1931}"/>
          </ac:spMkLst>
        </pc:spChg>
        <pc:spChg chg="add del mod">
          <ac:chgData name="Bensy Chitteth" userId="dd397e4d-b79a-4f30-942f-5201a92e0fa0" providerId="ADAL" clId="{5A9D62FB-B56A-4271-9241-578C62B93C24}" dt="2021-07-30T05:57:54.927" v="109" actId="26606"/>
          <ac:spMkLst>
            <pc:docMk/>
            <pc:sldMk cId="3699008732" sldId="263"/>
            <ac:spMk id="3" creationId="{9C60DD2B-E88E-49CF-9689-844A13F2759B}"/>
          </ac:spMkLst>
        </pc:spChg>
        <pc:spChg chg="add del">
          <ac:chgData name="Bensy Chitteth" userId="dd397e4d-b79a-4f30-942f-5201a92e0fa0" providerId="ADAL" clId="{5A9D62FB-B56A-4271-9241-578C62B93C24}" dt="2021-07-30T05:57:20.674" v="96" actId="26606"/>
          <ac:spMkLst>
            <pc:docMk/>
            <pc:sldMk cId="3699008732" sldId="263"/>
            <ac:spMk id="9" creationId="{F7422F06-6017-4361-8872-E0E2CEB20B48}"/>
          </ac:spMkLst>
        </pc:spChg>
        <pc:spChg chg="add del">
          <ac:chgData name="Bensy Chitteth" userId="dd397e4d-b79a-4f30-942f-5201a92e0fa0" providerId="ADAL" clId="{5A9D62FB-B56A-4271-9241-578C62B93C24}" dt="2021-07-30T05:57:25.057" v="100" actId="26606"/>
          <ac:spMkLst>
            <pc:docMk/>
            <pc:sldMk cId="3699008732" sldId="263"/>
            <ac:spMk id="10" creationId="{E2B9AEA5-52CB-49A6-AF8A-33502F291B91}"/>
          </ac:spMkLst>
        </pc:spChg>
        <pc:spChg chg="add del">
          <ac:chgData name="Bensy Chitteth" userId="dd397e4d-b79a-4f30-942f-5201a92e0fa0" providerId="ADAL" clId="{5A9D62FB-B56A-4271-9241-578C62B93C24}" dt="2021-07-30T05:57:22.792" v="98" actId="26606"/>
          <ac:spMkLst>
            <pc:docMk/>
            <pc:sldMk cId="3699008732" sldId="263"/>
            <ac:spMk id="11" creationId="{F7422F06-6017-4361-8872-E0E2CEB20B48}"/>
          </ac:spMkLst>
        </pc:spChg>
        <pc:spChg chg="add del">
          <ac:chgData name="Bensy Chitteth" userId="dd397e4d-b79a-4f30-942f-5201a92e0fa0" providerId="ADAL" clId="{5A9D62FB-B56A-4271-9241-578C62B93C24}" dt="2021-07-30T05:57:25.057" v="100" actId="26606"/>
          <ac:spMkLst>
            <pc:docMk/>
            <pc:sldMk cId="3699008732" sldId="263"/>
            <ac:spMk id="14" creationId="{39E4C68A-A4A9-48A4-9FF2-D2896B1EA01F}"/>
          </ac:spMkLst>
        </pc:spChg>
        <pc:spChg chg="add del">
          <ac:chgData name="Bensy Chitteth" userId="dd397e4d-b79a-4f30-942f-5201a92e0fa0" providerId="ADAL" clId="{5A9D62FB-B56A-4271-9241-578C62B93C24}" dt="2021-07-30T05:57:25.057" v="100" actId="26606"/>
          <ac:spMkLst>
            <pc:docMk/>
            <pc:sldMk cId="3699008732" sldId="263"/>
            <ac:spMk id="15" creationId="{9C60DD2B-E88E-49CF-9689-844A13F2759B}"/>
          </ac:spMkLst>
        </pc:spChg>
        <pc:spChg chg="add del">
          <ac:chgData name="Bensy Chitteth" userId="dd397e4d-b79a-4f30-942f-5201a92e0fa0" providerId="ADAL" clId="{5A9D62FB-B56A-4271-9241-578C62B93C24}" dt="2021-07-30T05:57:54.165" v="106" actId="26606"/>
          <ac:spMkLst>
            <pc:docMk/>
            <pc:sldMk cId="3699008732" sldId="263"/>
            <ac:spMk id="21" creationId="{883F9AA6-0DA9-4F38-AA8A-C355838EB933}"/>
          </ac:spMkLst>
        </pc:spChg>
        <pc:spChg chg="add del">
          <ac:chgData name="Bensy Chitteth" userId="dd397e4d-b79a-4f30-942f-5201a92e0fa0" providerId="ADAL" clId="{5A9D62FB-B56A-4271-9241-578C62B93C24}" dt="2021-07-30T05:57:54.864" v="108" actId="26606"/>
          <ac:spMkLst>
            <pc:docMk/>
            <pc:sldMk cId="3699008732" sldId="263"/>
            <ac:spMk id="25" creationId="{39E4C68A-A4A9-48A4-9FF2-D2896B1EA01F}"/>
          </ac:spMkLst>
        </pc:spChg>
        <pc:spChg chg="add del">
          <ac:chgData name="Bensy Chitteth" userId="dd397e4d-b79a-4f30-942f-5201a92e0fa0" providerId="ADAL" clId="{5A9D62FB-B56A-4271-9241-578C62B93C24}" dt="2021-07-30T05:57:54.864" v="108" actId="26606"/>
          <ac:spMkLst>
            <pc:docMk/>
            <pc:sldMk cId="3699008732" sldId="263"/>
            <ac:spMk id="26" creationId="{E2B9AEA5-52CB-49A6-AF8A-33502F291B91}"/>
          </ac:spMkLst>
        </pc:spChg>
        <pc:spChg chg="add del">
          <ac:chgData name="Bensy Chitteth" userId="dd397e4d-b79a-4f30-942f-5201a92e0fa0" providerId="ADAL" clId="{5A9D62FB-B56A-4271-9241-578C62B93C24}" dt="2021-07-30T05:57:54.864" v="108" actId="26606"/>
          <ac:spMkLst>
            <pc:docMk/>
            <pc:sldMk cId="3699008732" sldId="263"/>
            <ac:spMk id="27" creationId="{9C60DD2B-E88E-49CF-9689-844A13F2759B}"/>
          </ac:spMkLst>
        </pc:spChg>
        <pc:spChg chg="add del">
          <ac:chgData name="Bensy Chitteth" userId="dd397e4d-b79a-4f30-942f-5201a92e0fa0" providerId="ADAL" clId="{5A9D62FB-B56A-4271-9241-578C62B93C24}" dt="2021-07-30T06:27:16.282" v="304"/>
          <ac:spMkLst>
            <pc:docMk/>
            <pc:sldMk cId="3699008732" sldId="263"/>
            <ac:spMk id="35" creationId="{90AAC386-A18D-4525-AD1B-4D227ED34C84}"/>
          </ac:spMkLst>
        </pc:spChg>
        <pc:spChg chg="add del">
          <ac:chgData name="Bensy Chitteth" userId="dd397e4d-b79a-4f30-942f-5201a92e0fa0" providerId="ADAL" clId="{5A9D62FB-B56A-4271-9241-578C62B93C24}" dt="2021-07-30T06:44:47.257" v="496" actId="26606"/>
          <ac:spMkLst>
            <pc:docMk/>
            <pc:sldMk cId="3699008732" sldId="263"/>
            <ac:spMk id="36" creationId="{DCC231C8-C761-4B31-9B1C-C6D19248C6B3}"/>
          </ac:spMkLst>
        </pc:spChg>
        <pc:spChg chg="add del">
          <ac:chgData name="Bensy Chitteth" userId="dd397e4d-b79a-4f30-942f-5201a92e0fa0" providerId="ADAL" clId="{5A9D62FB-B56A-4271-9241-578C62B93C24}" dt="2021-07-30T06:44:35.509" v="494" actId="26606"/>
          <ac:spMkLst>
            <pc:docMk/>
            <pc:sldMk cId="3699008732" sldId="263"/>
            <ac:spMk id="38" creationId="{6C4028FD-8BAA-4A19-BFDE-594D991B7552}"/>
          </ac:spMkLst>
        </pc:spChg>
        <pc:spChg chg="add del">
          <ac:chgData name="Bensy Chitteth" userId="dd397e4d-b79a-4f30-942f-5201a92e0fa0" providerId="ADAL" clId="{5A9D62FB-B56A-4271-9241-578C62B93C24}" dt="2021-07-30T06:44:50.853" v="498" actId="26606"/>
          <ac:spMkLst>
            <pc:docMk/>
            <pc:sldMk cId="3699008732" sldId="263"/>
            <ac:spMk id="39" creationId="{5628E5CB-913B-4378-97CE-18C9F6410C53}"/>
          </ac:spMkLst>
        </pc:spChg>
        <pc:spChg chg="add del">
          <ac:chgData name="Bensy Chitteth" userId="dd397e4d-b79a-4f30-942f-5201a92e0fa0" providerId="ADAL" clId="{5A9D62FB-B56A-4271-9241-578C62B93C24}" dt="2021-07-30T06:44:55.559" v="500" actId="26606"/>
          <ac:spMkLst>
            <pc:docMk/>
            <pc:sldMk cId="3699008732" sldId="263"/>
            <ac:spMk id="41" creationId="{DCC231C8-C761-4B31-9B1C-C6D19248C6B3}"/>
          </ac:spMkLst>
        </pc:spChg>
        <pc:spChg chg="add del">
          <ac:chgData name="Bensy Chitteth" userId="dd397e4d-b79a-4f30-942f-5201a92e0fa0" providerId="ADAL" clId="{5A9D62FB-B56A-4271-9241-578C62B93C24}" dt="2021-07-30T06:21:54.622" v="266" actId="26606"/>
          <ac:spMkLst>
            <pc:docMk/>
            <pc:sldMk cId="3699008732" sldId="263"/>
            <ac:spMk id="42" creationId="{883F9AA6-0DA9-4F38-AA8A-C355838EB933}"/>
          </ac:spMkLst>
        </pc:spChg>
        <pc:spChg chg="add del">
          <ac:chgData name="Bensy Chitteth" userId="dd397e4d-b79a-4f30-942f-5201a92e0fa0" providerId="ADAL" clId="{5A9D62FB-B56A-4271-9241-578C62B93C24}" dt="2021-07-30T06:45:48.593" v="502" actId="26606"/>
          <ac:spMkLst>
            <pc:docMk/>
            <pc:sldMk cId="3699008732" sldId="263"/>
            <ac:spMk id="43" creationId="{6C4028FD-8BAA-4A19-BFDE-594D991B7552}"/>
          </ac:spMkLst>
        </pc:spChg>
        <pc:spChg chg="add del">
          <ac:chgData name="Bensy Chitteth" userId="dd397e4d-b79a-4f30-942f-5201a92e0fa0" providerId="ADAL" clId="{5A9D62FB-B56A-4271-9241-578C62B93C24}" dt="2021-07-30T06:45:59.004" v="503" actId="26606"/>
          <ac:spMkLst>
            <pc:docMk/>
            <pc:sldMk cId="3699008732" sldId="263"/>
            <ac:spMk id="48" creationId="{6C4028FD-8BAA-4A19-BFDE-594D991B7552}"/>
          </ac:spMkLst>
        </pc:spChg>
        <pc:spChg chg="add">
          <ac:chgData name="Bensy Chitteth" userId="dd397e4d-b79a-4f30-942f-5201a92e0fa0" providerId="ADAL" clId="{5A9D62FB-B56A-4271-9241-578C62B93C24}" dt="2021-07-30T06:45:59.004" v="503" actId="26606"/>
          <ac:spMkLst>
            <pc:docMk/>
            <pc:sldMk cId="3699008732" sldId="263"/>
            <ac:spMk id="53" creationId="{7D144591-E9E9-4209-8701-3BB48A917D51}"/>
          </ac:spMkLst>
        </pc:spChg>
        <pc:graphicFrameChg chg="add del">
          <ac:chgData name="Bensy Chitteth" userId="dd397e4d-b79a-4f30-942f-5201a92e0fa0" providerId="ADAL" clId="{5A9D62FB-B56A-4271-9241-578C62B93C24}" dt="2021-07-30T05:53:03.730" v="47" actId="26606"/>
          <ac:graphicFrameMkLst>
            <pc:docMk/>
            <pc:sldMk cId="3699008732" sldId="263"/>
            <ac:graphicFrameMk id="5" creationId="{AC921CC7-9589-4330-9802-8389CB91C993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7:10.658" v="94" actId="26606"/>
          <ac:graphicFrameMkLst>
            <pc:docMk/>
            <pc:sldMk cId="3699008732" sldId="263"/>
            <ac:graphicFrameMk id="6" creationId="{2D8FD4A3-6FDF-472F-A9A1-33A887C5BD69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6:16.506" v="81" actId="26606"/>
          <ac:graphicFrameMkLst>
            <pc:docMk/>
            <pc:sldMk cId="3699008732" sldId="263"/>
            <ac:graphicFrameMk id="7" creationId="{3DB40F10-493E-4DDC-B65B-A0A0B94F25A0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7:20.674" v="96" actId="26606"/>
          <ac:graphicFrameMkLst>
            <pc:docMk/>
            <pc:sldMk cId="3699008732" sldId="263"/>
            <ac:graphicFrameMk id="8" creationId="{104D4BF3-371D-411E-99C2-F81EE0D3F86E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7:22.792" v="98" actId="26606"/>
          <ac:graphicFrameMkLst>
            <pc:docMk/>
            <pc:sldMk cId="3699008732" sldId="263"/>
            <ac:graphicFrameMk id="12" creationId="{68248CB6-BF02-42A0-90D7-3D931AE71C0C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7:26.940" v="102" actId="26606"/>
          <ac:graphicFrameMkLst>
            <pc:docMk/>
            <pc:sldMk cId="3699008732" sldId="263"/>
            <ac:graphicFrameMk id="17" creationId="{73CD7C8A-0EAD-4A86-B4D6-90222D922413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7:33.718" v="104" actId="26606"/>
          <ac:graphicFrameMkLst>
            <pc:docMk/>
            <pc:sldMk cId="3699008732" sldId="263"/>
            <ac:graphicFrameMk id="19" creationId="{72EB6C9E-5A24-457A-BB83-109FBC66353E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7:54.165" v="106" actId="26606"/>
          <ac:graphicFrameMkLst>
            <pc:docMk/>
            <pc:sldMk cId="3699008732" sldId="263"/>
            <ac:graphicFrameMk id="23" creationId="{88BFA525-DE97-427B-9C14-982CCB079E45}"/>
          </ac:graphicFrameMkLst>
        </pc:graphicFrameChg>
        <pc:graphicFrameChg chg="add del modGraphic">
          <ac:chgData name="Bensy Chitteth" userId="dd397e4d-b79a-4f30-942f-5201a92e0fa0" providerId="ADAL" clId="{5A9D62FB-B56A-4271-9241-578C62B93C24}" dt="2021-07-30T05:58:16.768" v="114" actId="26606"/>
          <ac:graphicFrameMkLst>
            <pc:docMk/>
            <pc:sldMk cId="3699008732" sldId="263"/>
            <ac:graphicFrameMk id="29" creationId="{2D8FD4A3-6FDF-472F-A9A1-33A887C5BD69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8:16.718" v="113" actId="26606"/>
          <ac:graphicFrameMkLst>
            <pc:docMk/>
            <pc:sldMk cId="3699008732" sldId="263"/>
            <ac:graphicFrameMk id="31" creationId="{8ADB8251-13F0-4814-821E-C66455A01B14}"/>
          </ac:graphicFrameMkLst>
        </pc:graphicFrameChg>
        <pc:graphicFrameChg chg="add mod modGraphic">
          <ac:chgData name="Bensy Chitteth" userId="dd397e4d-b79a-4f30-942f-5201a92e0fa0" providerId="ADAL" clId="{5A9D62FB-B56A-4271-9241-578C62B93C24}" dt="2021-07-30T06:45:59.004" v="503" actId="26606"/>
          <ac:graphicFrameMkLst>
            <pc:docMk/>
            <pc:sldMk cId="3699008732" sldId="263"/>
            <ac:graphicFrameMk id="33" creationId="{AC3355E5-5A7E-49C1-A344-93CE7306C4AD}"/>
          </ac:graphicFrameMkLst>
        </pc:graphicFrameChg>
        <pc:cxnChg chg="add del">
          <ac:chgData name="Bensy Chitteth" userId="dd397e4d-b79a-4f30-942f-5201a92e0fa0" providerId="ADAL" clId="{5A9D62FB-B56A-4271-9241-578C62B93C24}" dt="2021-07-30T05:57:54.165" v="106" actId="26606"/>
          <ac:cxnSpMkLst>
            <pc:docMk/>
            <pc:sldMk cId="3699008732" sldId="263"/>
            <ac:cxnSpMk id="22" creationId="{5C45FA27-EB18-4E04-8C96-68F7A0BC1DD9}"/>
          </ac:cxnSpMkLst>
        </pc:cxnChg>
        <pc:cxnChg chg="add del">
          <ac:chgData name="Bensy Chitteth" userId="dd397e4d-b79a-4f30-942f-5201a92e0fa0" providerId="ADAL" clId="{5A9D62FB-B56A-4271-9241-578C62B93C24}" dt="2021-07-30T06:27:16.282" v="304"/>
          <ac:cxnSpMkLst>
            <pc:docMk/>
            <pc:sldMk cId="3699008732" sldId="263"/>
            <ac:cxnSpMk id="37" creationId="{C34C4AD0-FE94-4E84-ACA6-CC5BF1A11822}"/>
          </ac:cxnSpMkLst>
        </pc:cxnChg>
        <pc:cxnChg chg="add del">
          <ac:chgData name="Bensy Chitteth" userId="dd397e4d-b79a-4f30-942f-5201a92e0fa0" providerId="ADAL" clId="{5A9D62FB-B56A-4271-9241-578C62B93C24}" dt="2021-07-30T06:21:54.622" v="266" actId="26606"/>
          <ac:cxnSpMkLst>
            <pc:docMk/>
            <pc:sldMk cId="3699008732" sldId="263"/>
            <ac:cxnSpMk id="44" creationId="{5C45FA27-EB18-4E04-8C96-68F7A0BC1DD9}"/>
          </ac:cxnSpMkLst>
        </pc:cxnChg>
      </pc:sldChg>
      <pc:sldChg chg="addSp delSp modSp mod setBg setClrOvrMap">
        <pc:chgData name="Bensy Chitteth" userId="dd397e4d-b79a-4f30-942f-5201a92e0fa0" providerId="ADAL" clId="{5A9D62FB-B56A-4271-9241-578C62B93C24}" dt="2021-07-30T06:35:39.211" v="425" actId="26606"/>
        <pc:sldMkLst>
          <pc:docMk/>
          <pc:sldMk cId="1607733620" sldId="264"/>
        </pc:sldMkLst>
        <pc:spChg chg="mod ord">
          <ac:chgData name="Bensy Chitteth" userId="dd397e4d-b79a-4f30-942f-5201a92e0fa0" providerId="ADAL" clId="{5A9D62FB-B56A-4271-9241-578C62B93C24}" dt="2021-07-30T06:35:39.211" v="425" actId="26606"/>
          <ac:spMkLst>
            <pc:docMk/>
            <pc:sldMk cId="1607733620" sldId="264"/>
            <ac:spMk id="2" creationId="{5FBF2B9E-CBC5-4243-863B-FE95F3899D6E}"/>
          </ac:spMkLst>
        </pc:spChg>
        <pc:spChg chg="mod">
          <ac:chgData name="Bensy Chitteth" userId="dd397e4d-b79a-4f30-942f-5201a92e0fa0" providerId="ADAL" clId="{5A9D62FB-B56A-4271-9241-578C62B93C24}" dt="2021-07-30T06:35:39.211" v="425" actId="26606"/>
          <ac:spMkLst>
            <pc:docMk/>
            <pc:sldMk cId="1607733620" sldId="264"/>
            <ac:spMk id="7" creationId="{D9EFDCDD-01EC-4358-8416-E7ADC70ACA23}"/>
          </ac:spMkLst>
        </pc:spChg>
        <pc:spChg chg="mod ord">
          <ac:chgData name="Bensy Chitteth" userId="dd397e4d-b79a-4f30-942f-5201a92e0fa0" providerId="ADAL" clId="{5A9D62FB-B56A-4271-9241-578C62B93C24}" dt="2021-07-30T06:35:39.211" v="425" actId="26606"/>
          <ac:spMkLst>
            <pc:docMk/>
            <pc:sldMk cId="1607733620" sldId="264"/>
            <ac:spMk id="8" creationId="{771300E8-770B-4FD1-83C1-3FC9CA19A534}"/>
          </ac:spMkLst>
        </pc:spChg>
        <pc:spChg chg="add del">
          <ac:chgData name="Bensy Chitteth" userId="dd397e4d-b79a-4f30-942f-5201a92e0fa0" providerId="ADAL" clId="{5A9D62FB-B56A-4271-9241-578C62B93C24}" dt="2021-07-30T06:06:43.326" v="206" actId="26606"/>
          <ac:spMkLst>
            <pc:docMk/>
            <pc:sldMk cId="1607733620" sldId="264"/>
            <ac:spMk id="10" creationId="{41AA04AF-461A-423F-9F5E-2BED48E03307}"/>
          </ac:spMkLst>
        </pc:spChg>
        <pc:spChg chg="add del">
          <ac:chgData name="Bensy Chitteth" userId="dd397e4d-b79a-4f30-942f-5201a92e0fa0" providerId="ADAL" clId="{5A9D62FB-B56A-4271-9241-578C62B93C24}" dt="2021-07-30T06:06:40.671" v="199" actId="26606"/>
          <ac:spMkLst>
            <pc:docMk/>
            <pc:sldMk cId="1607733620" sldId="264"/>
            <ac:spMk id="11" creationId="{73834904-4D9B-41F7-8DA6-0709FD9F7E9D}"/>
          </ac:spMkLst>
        </pc:spChg>
        <pc:spChg chg="add del">
          <ac:chgData name="Bensy Chitteth" userId="dd397e4d-b79a-4f30-942f-5201a92e0fa0" providerId="ADAL" clId="{5A9D62FB-B56A-4271-9241-578C62B93C24}" dt="2021-07-30T06:05:01.632" v="190" actId="26606"/>
          <ac:spMkLst>
            <pc:docMk/>
            <pc:sldMk cId="1607733620" sldId="264"/>
            <ac:spMk id="12" creationId="{947A7B2E-5139-4C21-BE9F-7F0F97E6E069}"/>
          </ac:spMkLst>
        </pc:spChg>
        <pc:spChg chg="add del">
          <ac:chgData name="Bensy Chitteth" userId="dd397e4d-b79a-4f30-942f-5201a92e0fa0" providerId="ADAL" clId="{5A9D62FB-B56A-4271-9241-578C62B93C24}" dt="2021-07-30T06:06:40.671" v="199" actId="26606"/>
          <ac:spMkLst>
            <pc:docMk/>
            <pc:sldMk cId="1607733620" sldId="264"/>
            <ac:spMk id="13" creationId="{C23416DF-B283-4D9F-A625-146552CA9EDB}"/>
          </ac:spMkLst>
        </pc:spChg>
        <pc:spChg chg="add del">
          <ac:chgData name="Bensy Chitteth" userId="dd397e4d-b79a-4f30-942f-5201a92e0fa0" providerId="ADAL" clId="{5A9D62FB-B56A-4271-9241-578C62B93C24}" dt="2021-07-30T06:05:01.632" v="190" actId="26606"/>
          <ac:spMkLst>
            <pc:docMk/>
            <pc:sldMk cId="1607733620" sldId="264"/>
            <ac:spMk id="15" creationId="{4038CB10-1F5C-4D54-9DF7-12586DE5B007}"/>
          </ac:spMkLst>
        </pc:spChg>
        <pc:spChg chg="add del">
          <ac:chgData name="Bensy Chitteth" userId="dd397e4d-b79a-4f30-942f-5201a92e0fa0" providerId="ADAL" clId="{5A9D62FB-B56A-4271-9241-578C62B93C24}" dt="2021-07-30T06:33:08.222" v="416" actId="26606"/>
          <ac:spMkLst>
            <pc:docMk/>
            <pc:sldMk cId="1607733620" sldId="264"/>
            <ac:spMk id="16" creationId="{95724071-AC7B-4A67-934B-CD7F90745802}"/>
          </ac:spMkLst>
        </pc:spChg>
        <pc:spChg chg="add del">
          <ac:chgData name="Bensy Chitteth" userId="dd397e4d-b79a-4f30-942f-5201a92e0fa0" providerId="ADAL" clId="{5A9D62FB-B56A-4271-9241-578C62B93C24}" dt="2021-07-30T06:05:01.632" v="190" actId="26606"/>
          <ac:spMkLst>
            <pc:docMk/>
            <pc:sldMk cId="1607733620" sldId="264"/>
            <ac:spMk id="17" creationId="{73ED6512-6858-4552-B699-9A97FE9A4EA2}"/>
          </ac:spMkLst>
        </pc:spChg>
        <pc:spChg chg="add del">
          <ac:chgData name="Bensy Chitteth" userId="dd397e4d-b79a-4f30-942f-5201a92e0fa0" providerId="ADAL" clId="{5A9D62FB-B56A-4271-9241-578C62B93C24}" dt="2021-07-30T06:33:17.319" v="418" actId="26606"/>
          <ac:spMkLst>
            <pc:docMk/>
            <pc:sldMk cId="1607733620" sldId="264"/>
            <ac:spMk id="18" creationId="{4845A0EE-C4C8-4AE1-B3C6-1261368AC036}"/>
          </ac:spMkLst>
        </pc:spChg>
        <pc:spChg chg="add del">
          <ac:chgData name="Bensy Chitteth" userId="dd397e4d-b79a-4f30-942f-5201a92e0fa0" providerId="ADAL" clId="{5A9D62FB-B56A-4271-9241-578C62B93C24}" dt="2021-07-30T06:06:40.671" v="199" actId="26606"/>
          <ac:spMkLst>
            <pc:docMk/>
            <pc:sldMk cId="1607733620" sldId="264"/>
            <ac:spMk id="19" creationId="{1D2E3C52-528A-4049-BCAA-5460756BC033}"/>
          </ac:spMkLst>
        </pc:spChg>
        <pc:spChg chg="add del">
          <ac:chgData name="Bensy Chitteth" userId="dd397e4d-b79a-4f30-942f-5201a92e0fa0" providerId="ADAL" clId="{5A9D62FB-B56A-4271-9241-578C62B93C24}" dt="2021-07-30T06:33:27.855" v="420" actId="26606"/>
          <ac:spMkLst>
            <pc:docMk/>
            <pc:sldMk cId="1607733620" sldId="264"/>
            <ac:spMk id="20" creationId="{96918796-2918-40D6-BE3A-4600C47FCD42}"/>
          </ac:spMkLst>
        </pc:spChg>
        <pc:spChg chg="add del">
          <ac:chgData name="Bensy Chitteth" userId="dd397e4d-b79a-4f30-942f-5201a92e0fa0" providerId="ADAL" clId="{5A9D62FB-B56A-4271-9241-578C62B93C24}" dt="2021-07-30T06:06:40.671" v="199" actId="26606"/>
          <ac:spMkLst>
            <pc:docMk/>
            <pc:sldMk cId="1607733620" sldId="264"/>
            <ac:spMk id="21" creationId="{CD5B542C-8183-4445-AF4D-B23AAE3299EE}"/>
          </ac:spMkLst>
        </pc:spChg>
        <pc:spChg chg="add del">
          <ac:chgData name="Bensy Chitteth" userId="dd397e4d-b79a-4f30-942f-5201a92e0fa0" providerId="ADAL" clId="{5A9D62FB-B56A-4271-9241-578C62B93C24}" dt="2021-07-30T06:05:00.726" v="188" actId="26606"/>
          <ac:spMkLst>
            <pc:docMk/>
            <pc:sldMk cId="1607733620" sldId="264"/>
            <ac:spMk id="22" creationId="{C23416DF-B283-4D9F-A625-146552CA9EDB}"/>
          </ac:spMkLst>
        </pc:spChg>
        <pc:spChg chg="add del">
          <ac:chgData name="Bensy Chitteth" userId="dd397e4d-b79a-4f30-942f-5201a92e0fa0" providerId="ADAL" clId="{5A9D62FB-B56A-4271-9241-578C62B93C24}" dt="2021-07-30T06:05:00.726" v="188" actId="26606"/>
          <ac:spMkLst>
            <pc:docMk/>
            <pc:sldMk cId="1607733620" sldId="264"/>
            <ac:spMk id="24" creationId="{73834904-4D9B-41F7-8DA6-0709FD9F7E9D}"/>
          </ac:spMkLst>
        </pc:spChg>
        <pc:spChg chg="add del">
          <ac:chgData name="Bensy Chitteth" userId="dd397e4d-b79a-4f30-942f-5201a92e0fa0" providerId="ADAL" clId="{5A9D62FB-B56A-4271-9241-578C62B93C24}" dt="2021-07-30T06:35:39.211" v="425" actId="26606"/>
          <ac:spMkLst>
            <pc:docMk/>
            <pc:sldMk cId="1607733620" sldId="264"/>
            <ac:spMk id="27" creationId="{022BDE4A-8A20-4A69-9C5A-581C82036A4D}"/>
          </ac:spMkLst>
        </pc:spChg>
        <pc:spChg chg="add del">
          <ac:chgData name="Bensy Chitteth" userId="dd397e4d-b79a-4f30-942f-5201a92e0fa0" providerId="ADAL" clId="{5A9D62FB-B56A-4271-9241-578C62B93C24}" dt="2021-07-30T06:05:00.726" v="188" actId="26606"/>
          <ac:spMkLst>
            <pc:docMk/>
            <pc:sldMk cId="1607733620" sldId="264"/>
            <ac:spMk id="28" creationId="{1D2E3C52-528A-4049-BCAA-5460756BC033}"/>
          </ac:spMkLst>
        </pc:spChg>
        <pc:spChg chg="add del">
          <ac:chgData name="Bensy Chitteth" userId="dd397e4d-b79a-4f30-942f-5201a92e0fa0" providerId="ADAL" clId="{5A9D62FB-B56A-4271-9241-578C62B93C24}" dt="2021-07-30T06:35:39.211" v="425" actId="26606"/>
          <ac:spMkLst>
            <pc:docMk/>
            <pc:sldMk cId="1607733620" sldId="264"/>
            <ac:spMk id="29" creationId="{2151139A-886F-4B97-8815-729AD3831BBD}"/>
          </ac:spMkLst>
        </pc:spChg>
        <pc:spChg chg="add del">
          <ac:chgData name="Bensy Chitteth" userId="dd397e4d-b79a-4f30-942f-5201a92e0fa0" providerId="ADAL" clId="{5A9D62FB-B56A-4271-9241-578C62B93C24}" dt="2021-07-30T06:05:00.726" v="188" actId="26606"/>
          <ac:spMkLst>
            <pc:docMk/>
            <pc:sldMk cId="1607733620" sldId="264"/>
            <ac:spMk id="30" creationId="{CD5B542C-8183-4445-AF4D-B23AAE3299EE}"/>
          </ac:spMkLst>
        </pc:spChg>
        <pc:spChg chg="add del">
          <ac:chgData name="Bensy Chitteth" userId="dd397e4d-b79a-4f30-942f-5201a92e0fa0" providerId="ADAL" clId="{5A9D62FB-B56A-4271-9241-578C62B93C24}" dt="2021-07-30T06:35:39.211" v="425" actId="26606"/>
          <ac:spMkLst>
            <pc:docMk/>
            <pc:sldMk cId="1607733620" sldId="264"/>
            <ac:spMk id="31" creationId="{AB5E08C4-8CDD-4623-A5B8-E998C6DEE3B7}"/>
          </ac:spMkLst>
        </pc:spChg>
        <pc:spChg chg="add del">
          <ac:chgData name="Bensy Chitteth" userId="dd397e4d-b79a-4f30-942f-5201a92e0fa0" providerId="ADAL" clId="{5A9D62FB-B56A-4271-9241-578C62B93C24}" dt="2021-07-30T06:35:39.211" v="425" actId="26606"/>
          <ac:spMkLst>
            <pc:docMk/>
            <pc:sldMk cId="1607733620" sldId="264"/>
            <ac:spMk id="36" creationId="{15F33878-D502-4FFA-8ACE-F2AECDB2A23F}"/>
          </ac:spMkLst>
        </pc:spChg>
        <pc:spChg chg="add del">
          <ac:chgData name="Bensy Chitteth" userId="dd397e4d-b79a-4f30-942f-5201a92e0fa0" providerId="ADAL" clId="{5A9D62FB-B56A-4271-9241-578C62B93C24}" dt="2021-07-30T06:35:39.211" v="425" actId="26606"/>
          <ac:spMkLst>
            <pc:docMk/>
            <pc:sldMk cId="1607733620" sldId="264"/>
            <ac:spMk id="38" creationId="{D3539FEE-81D3-4406-802E-60B20B16F4F6}"/>
          </ac:spMkLst>
        </pc:spChg>
        <pc:spChg chg="add del">
          <ac:chgData name="Bensy Chitteth" userId="dd397e4d-b79a-4f30-942f-5201a92e0fa0" providerId="ADAL" clId="{5A9D62FB-B56A-4271-9241-578C62B93C24}" dt="2021-07-30T06:35:39.211" v="425" actId="26606"/>
          <ac:spMkLst>
            <pc:docMk/>
            <pc:sldMk cId="1607733620" sldId="264"/>
            <ac:spMk id="40" creationId="{DC701763-729E-462F-A5A8-E0DEFEB1E2E4}"/>
          </ac:spMkLst>
        </pc:spChg>
        <pc:spChg chg="add del">
          <ac:chgData name="Bensy Chitteth" userId="dd397e4d-b79a-4f30-942f-5201a92e0fa0" providerId="ADAL" clId="{5A9D62FB-B56A-4271-9241-578C62B93C24}" dt="2021-07-30T06:35:37.347" v="424" actId="26606"/>
          <ac:spMkLst>
            <pc:docMk/>
            <pc:sldMk cId="1607733620" sldId="264"/>
            <ac:spMk id="45" creationId="{5AAE9118-0436-4488-AC4A-C14DF6A7B6B1}"/>
          </ac:spMkLst>
        </pc:spChg>
        <pc:spChg chg="add del">
          <ac:chgData name="Bensy Chitteth" userId="dd397e4d-b79a-4f30-942f-5201a92e0fa0" providerId="ADAL" clId="{5A9D62FB-B56A-4271-9241-578C62B93C24}" dt="2021-07-30T06:35:37.347" v="424" actId="26606"/>
          <ac:spMkLst>
            <pc:docMk/>
            <pc:sldMk cId="1607733620" sldId="264"/>
            <ac:spMk id="47" creationId="{1B10F861-B8F1-49C7-BD58-EAB20CEE7F93}"/>
          </ac:spMkLst>
        </pc:spChg>
        <pc:spChg chg="add del">
          <ac:chgData name="Bensy Chitteth" userId="dd397e4d-b79a-4f30-942f-5201a92e0fa0" providerId="ADAL" clId="{5A9D62FB-B56A-4271-9241-578C62B93C24}" dt="2021-07-30T06:35:37.347" v="424" actId="26606"/>
          <ac:spMkLst>
            <pc:docMk/>
            <pc:sldMk cId="1607733620" sldId="264"/>
            <ac:spMk id="49" creationId="{61F6E425-22AB-4DA2-8FAC-58ADB58EF6C3}"/>
          </ac:spMkLst>
        </pc:spChg>
        <pc:picChg chg="mod ord modCrop">
          <ac:chgData name="Bensy Chitteth" userId="dd397e4d-b79a-4f30-942f-5201a92e0fa0" providerId="ADAL" clId="{5A9D62FB-B56A-4271-9241-578C62B93C24}" dt="2021-07-30T06:35:39.211" v="425" actId="26606"/>
          <ac:picMkLst>
            <pc:docMk/>
            <pc:sldMk cId="1607733620" sldId="264"/>
            <ac:picMk id="4" creationId="{3AFD4549-A779-43A4-84DA-3BF6FCC81FC4}"/>
          </ac:picMkLst>
        </pc:picChg>
        <pc:picChg chg="mod ord">
          <ac:chgData name="Bensy Chitteth" userId="dd397e4d-b79a-4f30-942f-5201a92e0fa0" providerId="ADAL" clId="{5A9D62FB-B56A-4271-9241-578C62B93C24}" dt="2021-07-30T06:35:39.211" v="425" actId="26606"/>
          <ac:picMkLst>
            <pc:docMk/>
            <pc:sldMk cId="1607733620" sldId="264"/>
            <ac:picMk id="5" creationId="{6E608528-43E8-402B-ACF7-DFC3AC625DC4}"/>
          </ac:picMkLst>
        </pc:picChg>
        <pc:cxnChg chg="add del">
          <ac:chgData name="Bensy Chitteth" userId="dd397e4d-b79a-4f30-942f-5201a92e0fa0" providerId="ADAL" clId="{5A9D62FB-B56A-4271-9241-578C62B93C24}" dt="2021-07-30T06:06:40.671" v="199" actId="26606"/>
          <ac:cxnSpMkLst>
            <pc:docMk/>
            <pc:sldMk cId="1607733620" sldId="264"/>
            <ac:cxnSpMk id="14" creationId="{C00D1207-ECAF-48E9-8834-2CE4D2198234}"/>
          </ac:cxnSpMkLst>
        </pc:cxnChg>
        <pc:cxnChg chg="add del">
          <ac:chgData name="Bensy Chitteth" userId="dd397e4d-b79a-4f30-942f-5201a92e0fa0" providerId="ADAL" clId="{5A9D62FB-B56A-4271-9241-578C62B93C24}" dt="2021-07-30T06:06:40.671" v="199" actId="26606"/>
          <ac:cxnSpMkLst>
            <pc:docMk/>
            <pc:sldMk cId="1607733620" sldId="264"/>
            <ac:cxnSpMk id="23" creationId="{84ED9B5A-5577-4CA5-97AA-0E5E2EA9756F}"/>
          </ac:cxnSpMkLst>
        </pc:cxnChg>
        <pc:cxnChg chg="add del">
          <ac:chgData name="Bensy Chitteth" userId="dd397e4d-b79a-4f30-942f-5201a92e0fa0" providerId="ADAL" clId="{5A9D62FB-B56A-4271-9241-578C62B93C24}" dt="2021-07-30T06:06:40.671" v="199" actId="26606"/>
          <ac:cxnSpMkLst>
            <pc:docMk/>
            <pc:sldMk cId="1607733620" sldId="264"/>
            <ac:cxnSpMk id="25" creationId="{2724283B-587C-4A0E-A50E-B8914975B48A}"/>
          </ac:cxnSpMkLst>
        </pc:cxnChg>
        <pc:cxnChg chg="add del">
          <ac:chgData name="Bensy Chitteth" userId="dd397e4d-b79a-4f30-942f-5201a92e0fa0" providerId="ADAL" clId="{5A9D62FB-B56A-4271-9241-578C62B93C24}" dt="2021-07-30T06:05:00.726" v="188" actId="26606"/>
          <ac:cxnSpMkLst>
            <pc:docMk/>
            <pc:sldMk cId="1607733620" sldId="264"/>
            <ac:cxnSpMk id="26" creationId="{C00D1207-ECAF-48E9-8834-2CE4D2198234}"/>
          </ac:cxnSpMkLst>
        </pc:cxnChg>
        <pc:cxnChg chg="add del">
          <ac:chgData name="Bensy Chitteth" userId="dd397e4d-b79a-4f30-942f-5201a92e0fa0" providerId="ADAL" clId="{5A9D62FB-B56A-4271-9241-578C62B93C24}" dt="2021-07-30T06:05:00.726" v="188" actId="26606"/>
          <ac:cxnSpMkLst>
            <pc:docMk/>
            <pc:sldMk cId="1607733620" sldId="264"/>
            <ac:cxnSpMk id="32" creationId="{84ED9B5A-5577-4CA5-97AA-0E5E2EA9756F}"/>
          </ac:cxnSpMkLst>
        </pc:cxnChg>
        <pc:cxnChg chg="add del">
          <ac:chgData name="Bensy Chitteth" userId="dd397e4d-b79a-4f30-942f-5201a92e0fa0" providerId="ADAL" clId="{5A9D62FB-B56A-4271-9241-578C62B93C24}" dt="2021-07-30T06:05:00.726" v="188" actId="26606"/>
          <ac:cxnSpMkLst>
            <pc:docMk/>
            <pc:sldMk cId="1607733620" sldId="264"/>
            <ac:cxnSpMk id="34" creationId="{2724283B-587C-4A0E-A50E-B8914975B48A}"/>
          </ac:cxnSpMkLst>
        </pc:cxnChg>
      </pc:sldChg>
      <pc:sldChg chg="addSp delSp modSp mod setBg">
        <pc:chgData name="Bensy Chitteth" userId="dd397e4d-b79a-4f30-942f-5201a92e0fa0" providerId="ADAL" clId="{5A9D62FB-B56A-4271-9241-578C62B93C24}" dt="2021-07-30T06:36:04.218" v="430" actId="26606"/>
        <pc:sldMkLst>
          <pc:docMk/>
          <pc:sldMk cId="4237688060" sldId="265"/>
        </pc:sldMkLst>
        <pc:spChg chg="mod">
          <ac:chgData name="Bensy Chitteth" userId="dd397e4d-b79a-4f30-942f-5201a92e0fa0" providerId="ADAL" clId="{5A9D62FB-B56A-4271-9241-578C62B93C24}" dt="2021-07-30T06:36:04.218" v="430" actId="26606"/>
          <ac:spMkLst>
            <pc:docMk/>
            <pc:sldMk cId="4237688060" sldId="265"/>
            <ac:spMk id="2" creationId="{B250E7C6-0FE0-4F8F-890A-C7CBA200E768}"/>
          </ac:spMkLst>
        </pc:spChg>
        <pc:spChg chg="mod">
          <ac:chgData name="Bensy Chitteth" userId="dd397e4d-b79a-4f30-942f-5201a92e0fa0" providerId="ADAL" clId="{5A9D62FB-B56A-4271-9241-578C62B93C24}" dt="2021-07-30T06:36:04.218" v="430" actId="26606"/>
          <ac:spMkLst>
            <pc:docMk/>
            <pc:sldMk cId="4237688060" sldId="265"/>
            <ac:spMk id="5" creationId="{ADF912BB-BA19-4B39-B679-C55945DDCD9B}"/>
          </ac:spMkLst>
        </pc:spChg>
        <pc:spChg chg="add del">
          <ac:chgData name="Bensy Chitteth" userId="dd397e4d-b79a-4f30-942f-5201a92e0fa0" providerId="ADAL" clId="{5A9D62FB-B56A-4271-9241-578C62B93C24}" dt="2021-07-30T06:35:56.922" v="427" actId="26606"/>
          <ac:spMkLst>
            <pc:docMk/>
            <pc:sldMk cId="4237688060" sldId="265"/>
            <ac:spMk id="10" creationId="{3AFE8227-C443-417B-BA91-520EB1EF4559}"/>
          </ac:spMkLst>
        </pc:spChg>
        <pc:spChg chg="add del">
          <ac:chgData name="Bensy Chitteth" userId="dd397e4d-b79a-4f30-942f-5201a92e0fa0" providerId="ADAL" clId="{5A9D62FB-B56A-4271-9241-578C62B93C24}" dt="2021-07-30T06:35:56.922" v="427" actId="26606"/>
          <ac:spMkLst>
            <pc:docMk/>
            <pc:sldMk cId="4237688060" sldId="265"/>
            <ac:spMk id="12" creationId="{907741FC-B544-4A6E-B831-6789D042333D}"/>
          </ac:spMkLst>
        </pc:spChg>
        <pc:spChg chg="add del">
          <ac:chgData name="Bensy Chitteth" userId="dd397e4d-b79a-4f30-942f-5201a92e0fa0" providerId="ADAL" clId="{5A9D62FB-B56A-4271-9241-578C62B93C24}" dt="2021-07-30T06:35:56.922" v="427" actId="26606"/>
          <ac:spMkLst>
            <pc:docMk/>
            <pc:sldMk cId="4237688060" sldId="265"/>
            <ac:spMk id="14" creationId="{3F0BE7ED-7814-4273-B18A-F26CC0380380}"/>
          </ac:spMkLst>
        </pc:spChg>
        <pc:spChg chg="add del">
          <ac:chgData name="Bensy Chitteth" userId="dd397e4d-b79a-4f30-942f-5201a92e0fa0" providerId="ADAL" clId="{5A9D62FB-B56A-4271-9241-578C62B93C24}" dt="2021-07-30T06:36:04.210" v="429" actId="26606"/>
          <ac:spMkLst>
            <pc:docMk/>
            <pc:sldMk cId="4237688060" sldId="265"/>
            <ac:spMk id="16" creationId="{04812C46-200A-4DEB-A05E-3ED6C68C2387}"/>
          </ac:spMkLst>
        </pc:spChg>
        <pc:spChg chg="add del">
          <ac:chgData name="Bensy Chitteth" userId="dd397e4d-b79a-4f30-942f-5201a92e0fa0" providerId="ADAL" clId="{5A9D62FB-B56A-4271-9241-578C62B93C24}" dt="2021-07-30T06:36:04.210" v="429" actId="26606"/>
          <ac:spMkLst>
            <pc:docMk/>
            <pc:sldMk cId="4237688060" sldId="265"/>
            <ac:spMk id="17" creationId="{A783CD55-1776-4C75-9A8F-D1179C0C7B48}"/>
          </ac:spMkLst>
        </pc:spChg>
        <pc:spChg chg="add">
          <ac:chgData name="Bensy Chitteth" userId="dd397e4d-b79a-4f30-942f-5201a92e0fa0" providerId="ADAL" clId="{5A9D62FB-B56A-4271-9241-578C62B93C24}" dt="2021-07-30T06:36:04.218" v="430" actId="26606"/>
          <ac:spMkLst>
            <pc:docMk/>
            <pc:sldMk cId="4237688060" sldId="265"/>
            <ac:spMk id="19" creationId="{84ECDE7A-6944-466D-8FFE-149A29BA6BAE}"/>
          </ac:spMkLst>
        </pc:spChg>
        <pc:spChg chg="add">
          <ac:chgData name="Bensy Chitteth" userId="dd397e4d-b79a-4f30-942f-5201a92e0fa0" providerId="ADAL" clId="{5A9D62FB-B56A-4271-9241-578C62B93C24}" dt="2021-07-30T06:36:04.218" v="430" actId="26606"/>
          <ac:spMkLst>
            <pc:docMk/>
            <pc:sldMk cId="4237688060" sldId="265"/>
            <ac:spMk id="20" creationId="{B3420082-9415-44EC-802E-C77D71D59C57}"/>
          </ac:spMkLst>
        </pc:spChg>
        <pc:spChg chg="add">
          <ac:chgData name="Bensy Chitteth" userId="dd397e4d-b79a-4f30-942f-5201a92e0fa0" providerId="ADAL" clId="{5A9D62FB-B56A-4271-9241-578C62B93C24}" dt="2021-07-30T06:36:04.218" v="430" actId="26606"/>
          <ac:spMkLst>
            <pc:docMk/>
            <pc:sldMk cId="4237688060" sldId="265"/>
            <ac:spMk id="21" creationId="{55A52C45-1FCB-4636-A80F-2849B8226C01}"/>
          </ac:spMkLst>
        </pc:spChg>
        <pc:spChg chg="add">
          <ac:chgData name="Bensy Chitteth" userId="dd397e4d-b79a-4f30-942f-5201a92e0fa0" providerId="ADAL" clId="{5A9D62FB-B56A-4271-9241-578C62B93C24}" dt="2021-07-30T06:36:04.218" v="430" actId="26606"/>
          <ac:spMkLst>
            <pc:docMk/>
            <pc:sldMk cId="4237688060" sldId="265"/>
            <ac:spMk id="22" creationId="{768EB4DD-3704-43AD-92B3-C4E0C6EA92CB}"/>
          </ac:spMkLst>
        </pc:spChg>
        <pc:picChg chg="mod ord">
          <ac:chgData name="Bensy Chitteth" userId="dd397e4d-b79a-4f30-942f-5201a92e0fa0" providerId="ADAL" clId="{5A9D62FB-B56A-4271-9241-578C62B93C24}" dt="2021-07-30T06:36:04.218" v="430" actId="26606"/>
          <ac:picMkLst>
            <pc:docMk/>
            <pc:sldMk cId="4237688060" sldId="265"/>
            <ac:picMk id="4" creationId="{C93E12F1-FB9F-4504-967E-6B226DC2FBB4}"/>
          </ac:picMkLst>
        </pc:picChg>
      </pc:sldChg>
      <pc:sldChg chg="addSp delSp modSp mod setBg delAnim modAnim setClrOvrMap delDesignElem">
        <pc:chgData name="Bensy Chitteth" userId="dd397e4d-b79a-4f30-942f-5201a92e0fa0" providerId="ADAL" clId="{5A9D62FB-B56A-4271-9241-578C62B93C24}" dt="2021-07-30T15:27:34.828" v="631" actId="478"/>
        <pc:sldMkLst>
          <pc:docMk/>
          <pc:sldMk cId="2103105242" sldId="266"/>
        </pc:sldMkLst>
        <pc:spChg chg="mod">
          <ac:chgData name="Bensy Chitteth" userId="dd397e4d-b79a-4f30-942f-5201a92e0fa0" providerId="ADAL" clId="{5A9D62FB-B56A-4271-9241-578C62B93C24}" dt="2021-07-30T06:49:09.941" v="517" actId="26606"/>
          <ac:spMkLst>
            <pc:docMk/>
            <pc:sldMk cId="2103105242" sldId="266"/>
            <ac:spMk id="2" creationId="{7D47078E-AE95-4B1C-8393-5171D7C653AB}"/>
          </ac:spMkLst>
        </pc:spChg>
        <pc:spChg chg="add del">
          <ac:chgData name="Bensy Chitteth" userId="dd397e4d-b79a-4f30-942f-5201a92e0fa0" providerId="ADAL" clId="{5A9D62FB-B56A-4271-9241-578C62B93C24}" dt="2021-07-30T05:51:20.736" v="26" actId="26606"/>
          <ac:spMkLst>
            <pc:docMk/>
            <pc:sldMk cId="2103105242" sldId="266"/>
            <ac:spMk id="3" creationId="{02BD414E-9D90-4D32-BEA3-5971F58200ED}"/>
          </ac:spMkLst>
        </pc:spChg>
        <pc:spChg chg="add del">
          <ac:chgData name="Bensy Chitteth" userId="dd397e4d-b79a-4f30-942f-5201a92e0fa0" providerId="ADAL" clId="{5A9D62FB-B56A-4271-9241-578C62B93C24}" dt="2021-07-30T06:21:05.618" v="258" actId="26606"/>
          <ac:spMkLst>
            <pc:docMk/>
            <pc:sldMk cId="2103105242" sldId="266"/>
            <ac:spMk id="10" creationId="{B0890400-BB8B-4A44-AB63-65C7CA223EBA}"/>
          </ac:spMkLst>
        </pc:spChg>
        <pc:spChg chg="add del">
          <ac:chgData name="Bensy Chitteth" userId="dd397e4d-b79a-4f30-942f-5201a92e0fa0" providerId="ADAL" clId="{5A9D62FB-B56A-4271-9241-578C62B93C24}" dt="2021-07-30T05:51:13.963" v="23" actId="26606"/>
          <ac:spMkLst>
            <pc:docMk/>
            <pc:sldMk cId="2103105242" sldId="266"/>
            <ac:spMk id="11" creationId="{F7422F06-6017-4361-8872-E0E2CEB20B48}"/>
          </ac:spMkLst>
        </pc:spChg>
        <pc:spChg chg="add del">
          <ac:chgData name="Bensy Chitteth" userId="dd397e4d-b79a-4f30-942f-5201a92e0fa0" providerId="ADAL" clId="{5A9D62FB-B56A-4271-9241-578C62B93C24}" dt="2021-07-30T05:56:57.222" v="92" actId="26606"/>
          <ac:spMkLst>
            <pc:docMk/>
            <pc:sldMk cId="2103105242" sldId="266"/>
            <ac:spMk id="15" creationId="{02BD414E-9D90-4D32-BEA3-5971F58200ED}"/>
          </ac:spMkLst>
        </pc:spChg>
        <pc:spChg chg="add del">
          <ac:chgData name="Bensy Chitteth" userId="dd397e4d-b79a-4f30-942f-5201a92e0fa0" providerId="ADAL" clId="{5A9D62FB-B56A-4271-9241-578C62B93C24}" dt="2021-07-30T06:30:56.451" v="407" actId="26606"/>
          <ac:spMkLst>
            <pc:docMk/>
            <pc:sldMk cId="2103105242" sldId="266"/>
            <ac:spMk id="19" creationId="{955A2079-FA98-4876-80F0-72364A7D2EA4}"/>
          </ac:spMkLst>
        </pc:spChg>
        <pc:spChg chg="add del">
          <ac:chgData name="Bensy Chitteth" userId="dd397e4d-b79a-4f30-942f-5201a92e0fa0" providerId="ADAL" clId="{5A9D62FB-B56A-4271-9241-578C62B93C24}" dt="2021-07-30T06:31:35.284" v="408" actId="26606"/>
          <ac:spMkLst>
            <pc:docMk/>
            <pc:sldMk cId="2103105242" sldId="266"/>
            <ac:spMk id="24" creationId="{E559D998-AB6C-46E1-B394-118E9A1E2D62}"/>
          </ac:spMkLst>
        </pc:spChg>
        <pc:spChg chg="add del">
          <ac:chgData name="Bensy Chitteth" userId="dd397e4d-b79a-4f30-942f-5201a92e0fa0" providerId="ADAL" clId="{5A9D62FB-B56A-4271-9241-578C62B93C24}" dt="2021-07-30T06:48:17.061" v="515" actId="26606"/>
          <ac:spMkLst>
            <pc:docMk/>
            <pc:sldMk cId="2103105242" sldId="266"/>
            <ac:spMk id="29" creationId="{955A2079-FA98-4876-80F0-72364A7D2EA4}"/>
          </ac:spMkLst>
        </pc:spChg>
        <pc:spChg chg="add del">
          <ac:chgData name="Bensy Chitteth" userId="dd397e4d-b79a-4f30-942f-5201a92e0fa0" providerId="ADAL" clId="{5A9D62FB-B56A-4271-9241-578C62B93C24}" dt="2021-07-30T06:48:13.184" v="510" actId="26606"/>
          <ac:spMkLst>
            <pc:docMk/>
            <pc:sldMk cId="2103105242" sldId="266"/>
            <ac:spMk id="34" creationId="{45D37F4E-DDB4-456B-97E0-9937730A039F}"/>
          </ac:spMkLst>
        </pc:spChg>
        <pc:spChg chg="add del">
          <ac:chgData name="Bensy Chitteth" userId="dd397e4d-b79a-4f30-942f-5201a92e0fa0" providerId="ADAL" clId="{5A9D62FB-B56A-4271-9241-578C62B93C24}" dt="2021-07-30T06:48:13.184" v="510" actId="26606"/>
          <ac:spMkLst>
            <pc:docMk/>
            <pc:sldMk cId="2103105242" sldId="266"/>
            <ac:spMk id="36" creationId="{B2DD41CD-8F47-4F56-AD12-4E2FF7696987}"/>
          </ac:spMkLst>
        </pc:spChg>
        <pc:spChg chg="add del">
          <ac:chgData name="Bensy Chitteth" userId="dd397e4d-b79a-4f30-942f-5201a92e0fa0" providerId="ADAL" clId="{5A9D62FB-B56A-4271-9241-578C62B93C24}" dt="2021-07-30T06:48:14.451" v="512" actId="26606"/>
          <ac:spMkLst>
            <pc:docMk/>
            <pc:sldMk cId="2103105242" sldId="266"/>
            <ac:spMk id="38" creationId="{1A9F7B4E-B03D-4F64-BE33-00D074458D45}"/>
          </ac:spMkLst>
        </pc:spChg>
        <pc:spChg chg="add del">
          <ac:chgData name="Bensy Chitteth" userId="dd397e4d-b79a-4f30-942f-5201a92e0fa0" providerId="ADAL" clId="{5A9D62FB-B56A-4271-9241-578C62B93C24}" dt="2021-07-30T06:48:14.451" v="512" actId="26606"/>
          <ac:spMkLst>
            <pc:docMk/>
            <pc:sldMk cId="2103105242" sldId="266"/>
            <ac:spMk id="39" creationId="{7E2BE7F7-CA89-4002-ACCE-A478AEA24F5E}"/>
          </ac:spMkLst>
        </pc:spChg>
        <pc:spChg chg="add del">
          <ac:chgData name="Bensy Chitteth" userId="dd397e4d-b79a-4f30-942f-5201a92e0fa0" providerId="ADAL" clId="{5A9D62FB-B56A-4271-9241-578C62B93C24}" dt="2021-07-30T06:48:17.030" v="514" actId="26606"/>
          <ac:spMkLst>
            <pc:docMk/>
            <pc:sldMk cId="2103105242" sldId="266"/>
            <ac:spMk id="41" creationId="{7B831B6F-405A-4B47-B9BB-5CA88F285844}"/>
          </ac:spMkLst>
        </pc:spChg>
        <pc:spChg chg="add del">
          <ac:chgData name="Bensy Chitteth" userId="dd397e4d-b79a-4f30-942f-5201a92e0fa0" providerId="ADAL" clId="{5A9D62FB-B56A-4271-9241-578C62B93C24}" dt="2021-07-30T06:48:17.030" v="514" actId="26606"/>
          <ac:spMkLst>
            <pc:docMk/>
            <pc:sldMk cId="2103105242" sldId="266"/>
            <ac:spMk id="42" creationId="{953EE71A-6488-4203-A7C4-77102FD0DCCA}"/>
          </ac:spMkLst>
        </pc:spChg>
        <pc:spChg chg="add del">
          <ac:chgData name="Bensy Chitteth" userId="dd397e4d-b79a-4f30-942f-5201a92e0fa0" providerId="ADAL" clId="{5A9D62FB-B56A-4271-9241-578C62B93C24}" dt="2021-07-30T06:48:47.034" v="516" actId="26606"/>
          <ac:spMkLst>
            <pc:docMk/>
            <pc:sldMk cId="2103105242" sldId="266"/>
            <ac:spMk id="44" creationId="{A6D37EE4-EA1B-46EE-A54B-5233C63C9695}"/>
          </ac:spMkLst>
        </pc:spChg>
        <pc:spChg chg="add del">
          <ac:chgData name="Bensy Chitteth" userId="dd397e4d-b79a-4f30-942f-5201a92e0fa0" providerId="ADAL" clId="{5A9D62FB-B56A-4271-9241-578C62B93C24}" dt="2021-07-30T06:48:47.034" v="516" actId="26606"/>
          <ac:spMkLst>
            <pc:docMk/>
            <pc:sldMk cId="2103105242" sldId="266"/>
            <ac:spMk id="45" creationId="{927D5270-6648-4CC1-8F78-48BE299CAC25}"/>
          </ac:spMkLst>
        </pc:spChg>
        <pc:spChg chg="add del">
          <ac:chgData name="Bensy Chitteth" userId="dd397e4d-b79a-4f30-942f-5201a92e0fa0" providerId="ADAL" clId="{5A9D62FB-B56A-4271-9241-578C62B93C24}" dt="2021-07-30T06:49:09.941" v="517" actId="26606"/>
          <ac:spMkLst>
            <pc:docMk/>
            <pc:sldMk cId="2103105242" sldId="266"/>
            <ac:spMk id="50" creationId="{2C61293E-6EBE-43EF-A52C-9BEBFD7679D4}"/>
          </ac:spMkLst>
        </pc:spChg>
        <pc:spChg chg="add del">
          <ac:chgData name="Bensy Chitteth" userId="dd397e4d-b79a-4f30-942f-5201a92e0fa0" providerId="ADAL" clId="{5A9D62FB-B56A-4271-9241-578C62B93C24}" dt="2021-07-30T06:49:09.941" v="517" actId="26606"/>
          <ac:spMkLst>
            <pc:docMk/>
            <pc:sldMk cId="2103105242" sldId="266"/>
            <ac:spMk id="52" creationId="{3FCFB1DE-0B7E-48CC-BA90-B2AB0889F9D6}"/>
          </ac:spMkLst>
        </pc:spChg>
        <pc:spChg chg="add">
          <ac:chgData name="Bensy Chitteth" userId="dd397e4d-b79a-4f30-942f-5201a92e0fa0" providerId="ADAL" clId="{5A9D62FB-B56A-4271-9241-578C62B93C24}" dt="2021-07-30T06:49:09.941" v="517" actId="26606"/>
          <ac:spMkLst>
            <pc:docMk/>
            <pc:sldMk cId="2103105242" sldId="266"/>
            <ac:spMk id="57" creationId="{743AA782-23D1-4521-8CAD-47662984AA08}"/>
          </ac:spMkLst>
        </pc:spChg>
        <pc:spChg chg="add">
          <ac:chgData name="Bensy Chitteth" userId="dd397e4d-b79a-4f30-942f-5201a92e0fa0" providerId="ADAL" clId="{5A9D62FB-B56A-4271-9241-578C62B93C24}" dt="2021-07-30T06:49:09.941" v="517" actId="26606"/>
          <ac:spMkLst>
            <pc:docMk/>
            <pc:sldMk cId="2103105242" sldId="266"/>
            <ac:spMk id="59" creationId="{71877DBC-BB60-40F0-AC93-2ACDBAAE60CE}"/>
          </ac:spMkLst>
        </pc:spChg>
        <pc:graphicFrameChg chg="add del">
          <ac:chgData name="Bensy Chitteth" userId="dd397e4d-b79a-4f30-942f-5201a92e0fa0" providerId="ADAL" clId="{5A9D62FB-B56A-4271-9241-578C62B93C24}" dt="2021-07-30T05:51:13.963" v="23" actId="26606"/>
          <ac:graphicFrameMkLst>
            <pc:docMk/>
            <pc:sldMk cId="2103105242" sldId="266"/>
            <ac:graphicFrameMk id="5" creationId="{89E18FAA-FC1F-4D4E-8969-12BB768CD001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1:20.736" v="25" actId="26606"/>
          <ac:graphicFrameMkLst>
            <pc:docMk/>
            <pc:sldMk cId="2103105242" sldId="266"/>
            <ac:graphicFrameMk id="13" creationId="{2B77D3A5-111B-466B-BAAC-6B2640AB9F2A}"/>
          </ac:graphicFrameMkLst>
        </pc:graphicFrameChg>
        <pc:graphicFrameChg chg="add mod modGraphic">
          <ac:chgData name="Bensy Chitteth" userId="dd397e4d-b79a-4f30-942f-5201a92e0fa0" providerId="ADAL" clId="{5A9D62FB-B56A-4271-9241-578C62B93C24}" dt="2021-07-30T06:49:09.941" v="517" actId="26606"/>
          <ac:graphicFrameMkLst>
            <pc:docMk/>
            <pc:sldMk cId="2103105242" sldId="266"/>
            <ac:graphicFrameMk id="17" creationId="{3750C328-27D6-4446-84C4-59321B33B682}"/>
          </ac:graphicFrameMkLst>
        </pc:graphicFrameChg>
        <pc:picChg chg="add del mod">
          <ac:chgData name="Bensy Chitteth" userId="dd397e4d-b79a-4f30-942f-5201a92e0fa0" providerId="ADAL" clId="{5A9D62FB-B56A-4271-9241-578C62B93C24}" dt="2021-07-30T15:27:34.828" v="631" actId="478"/>
          <ac:picMkLst>
            <pc:docMk/>
            <pc:sldMk cId="2103105242" sldId="266"/>
            <ac:picMk id="6" creationId="{4605CDC3-056A-40F3-AA30-1FD3E686CD65}"/>
          </ac:picMkLst>
        </pc:picChg>
        <pc:cxnChg chg="add del">
          <ac:chgData name="Bensy Chitteth" userId="dd397e4d-b79a-4f30-942f-5201a92e0fa0" providerId="ADAL" clId="{5A9D62FB-B56A-4271-9241-578C62B93C24}" dt="2021-07-30T06:21:05.618" v="258" actId="26606"/>
          <ac:cxnSpMkLst>
            <pc:docMk/>
            <pc:sldMk cId="2103105242" sldId="266"/>
            <ac:cxnSpMk id="8" creationId="{B821C225-5C4D-4168-90AF-3D263D72CBA2}"/>
          </ac:cxnSpMkLst>
        </pc:cxnChg>
        <pc:cxnChg chg="add del">
          <ac:chgData name="Bensy Chitteth" userId="dd397e4d-b79a-4f30-942f-5201a92e0fa0" providerId="ADAL" clId="{5A9D62FB-B56A-4271-9241-578C62B93C24}" dt="2021-07-30T05:51:13.963" v="23" actId="26606"/>
          <ac:cxnSpMkLst>
            <pc:docMk/>
            <pc:sldMk cId="2103105242" sldId="266"/>
            <ac:cxnSpMk id="9" creationId="{22953FD7-F17A-4D8D-8237-93E8D567166C}"/>
          </ac:cxnSpMkLst>
        </pc:cxnChg>
        <pc:cxnChg chg="add del">
          <ac:chgData name="Bensy Chitteth" userId="dd397e4d-b79a-4f30-942f-5201a92e0fa0" providerId="ADAL" clId="{5A9D62FB-B56A-4271-9241-578C62B93C24}" dt="2021-07-30T06:21:05.618" v="258" actId="26606"/>
          <ac:cxnSpMkLst>
            <pc:docMk/>
            <pc:sldMk cId="2103105242" sldId="266"/>
            <ac:cxnSpMk id="12" creationId="{4D39B797-CDC6-4529-8A36-9CBFC9816337}"/>
          </ac:cxnSpMkLst>
        </pc:cxnChg>
        <pc:cxnChg chg="add del">
          <ac:chgData name="Bensy Chitteth" userId="dd397e4d-b79a-4f30-942f-5201a92e0fa0" providerId="ADAL" clId="{5A9D62FB-B56A-4271-9241-578C62B93C24}" dt="2021-07-30T06:27:16.282" v="304"/>
          <ac:cxnSpMkLst>
            <pc:docMk/>
            <pc:sldMk cId="2103105242" sldId="266"/>
            <ac:cxnSpMk id="22" creationId="{22953FD7-F17A-4D8D-8237-93E8D567166C}"/>
          </ac:cxnSpMkLst>
        </pc:cxnChg>
      </pc:sldChg>
      <pc:sldChg chg="addSp delSp modSp mod setBg delDesignElem">
        <pc:chgData name="Bensy Chitteth" userId="dd397e4d-b79a-4f30-942f-5201a92e0fa0" providerId="ADAL" clId="{5A9D62FB-B56A-4271-9241-578C62B93C24}" dt="2021-07-30T14:41:36.003" v="547" actId="1076"/>
        <pc:sldMkLst>
          <pc:docMk/>
          <pc:sldMk cId="920376570" sldId="267"/>
        </pc:sldMkLst>
        <pc:spChg chg="mod">
          <ac:chgData name="Bensy Chitteth" userId="dd397e4d-b79a-4f30-942f-5201a92e0fa0" providerId="ADAL" clId="{5A9D62FB-B56A-4271-9241-578C62B93C24}" dt="2021-07-30T14:40:10.848" v="545"/>
          <ac:spMkLst>
            <pc:docMk/>
            <pc:sldMk cId="920376570" sldId="267"/>
            <ac:spMk id="2" creationId="{4B1CB32F-73D6-48EB-BA50-8AD5F02BF222}"/>
          </ac:spMkLst>
        </pc:spChg>
        <pc:spChg chg="add del mod">
          <ac:chgData name="Bensy Chitteth" userId="dd397e4d-b79a-4f30-942f-5201a92e0fa0" providerId="ADAL" clId="{5A9D62FB-B56A-4271-9241-578C62B93C24}" dt="2021-07-30T06:00:20.324" v="160" actId="26606"/>
          <ac:spMkLst>
            <pc:docMk/>
            <pc:sldMk cId="920376570" sldId="267"/>
            <ac:spMk id="3" creationId="{B846759C-5772-4004-9E0D-1F73B5992DD0}"/>
          </ac:spMkLst>
        </pc:spChg>
        <pc:spChg chg="add del">
          <ac:chgData name="Bensy Chitteth" userId="dd397e4d-b79a-4f30-942f-5201a92e0fa0" providerId="ADAL" clId="{5A9D62FB-B56A-4271-9241-578C62B93C24}" dt="2021-07-30T05:53:17.016" v="52" actId="26606"/>
          <ac:spMkLst>
            <pc:docMk/>
            <pc:sldMk cId="920376570" sldId="267"/>
            <ac:spMk id="8" creationId="{B0890400-BB8B-4A44-AB63-65C7CA223EBA}"/>
          </ac:spMkLst>
        </pc:spChg>
        <pc:spChg chg="add del">
          <ac:chgData name="Bensy Chitteth" userId="dd397e4d-b79a-4f30-942f-5201a92e0fa0" providerId="ADAL" clId="{5A9D62FB-B56A-4271-9241-578C62B93C24}" dt="2021-07-30T05:53:14.865" v="50" actId="26606"/>
          <ac:spMkLst>
            <pc:docMk/>
            <pc:sldMk cId="920376570" sldId="267"/>
            <ac:spMk id="9" creationId="{F7422F06-6017-4361-8872-E0E2CEB20B48}"/>
          </ac:spMkLst>
        </pc:spChg>
        <pc:spChg chg="add del">
          <ac:chgData name="Bensy Chitteth" userId="dd397e4d-b79a-4f30-942f-5201a92e0fa0" providerId="ADAL" clId="{5A9D62FB-B56A-4271-9241-578C62B93C24}" dt="2021-07-30T05:53:17.016" v="52" actId="26606"/>
          <ac:spMkLst>
            <pc:docMk/>
            <pc:sldMk cId="920376570" sldId="267"/>
            <ac:spMk id="11" creationId="{B846759C-5772-4004-9E0D-1F73B5992DD0}"/>
          </ac:spMkLst>
        </pc:spChg>
        <pc:spChg chg="add del">
          <ac:chgData name="Bensy Chitteth" userId="dd397e4d-b79a-4f30-942f-5201a92e0fa0" providerId="ADAL" clId="{5A9D62FB-B56A-4271-9241-578C62B93C24}" dt="2021-07-30T05:53:18.386" v="54" actId="26606"/>
          <ac:spMkLst>
            <pc:docMk/>
            <pc:sldMk cId="920376570" sldId="267"/>
            <ac:spMk id="13" creationId="{F7422F06-6017-4361-8872-E0E2CEB20B48}"/>
          </ac:spMkLst>
        </pc:spChg>
        <pc:spChg chg="add del">
          <ac:chgData name="Bensy Chitteth" userId="dd397e4d-b79a-4f30-942f-5201a92e0fa0" providerId="ADAL" clId="{5A9D62FB-B56A-4271-9241-578C62B93C24}" dt="2021-07-30T05:59:25.618" v="129" actId="26606"/>
          <ac:spMkLst>
            <pc:docMk/>
            <pc:sldMk cId="920376570" sldId="267"/>
            <ac:spMk id="15" creationId="{F7422F06-6017-4361-8872-E0E2CEB20B48}"/>
          </ac:spMkLst>
        </pc:spChg>
        <pc:spChg chg="add del">
          <ac:chgData name="Bensy Chitteth" userId="dd397e4d-b79a-4f30-942f-5201a92e0fa0" providerId="ADAL" clId="{5A9D62FB-B56A-4271-9241-578C62B93C24}" dt="2021-07-30T05:53:20.030" v="56" actId="26606"/>
          <ac:spMkLst>
            <pc:docMk/>
            <pc:sldMk cId="920376570" sldId="267"/>
            <ac:spMk id="16" creationId="{B0890400-BB8B-4A44-AB63-65C7CA223EBA}"/>
          </ac:spMkLst>
        </pc:spChg>
        <pc:spChg chg="add del">
          <ac:chgData name="Bensy Chitteth" userId="dd397e4d-b79a-4f30-942f-5201a92e0fa0" providerId="ADAL" clId="{5A9D62FB-B56A-4271-9241-578C62B93C24}" dt="2021-07-30T05:53:20.030" v="56" actId="26606"/>
          <ac:spMkLst>
            <pc:docMk/>
            <pc:sldMk cId="920376570" sldId="267"/>
            <ac:spMk id="18" creationId="{B846759C-5772-4004-9E0D-1F73B5992DD0}"/>
          </ac:spMkLst>
        </pc:spChg>
        <pc:spChg chg="add del">
          <ac:chgData name="Bensy Chitteth" userId="dd397e4d-b79a-4f30-942f-5201a92e0fa0" providerId="ADAL" clId="{5A9D62FB-B56A-4271-9241-578C62B93C24}" dt="2021-07-30T05:53:22.210" v="58" actId="26606"/>
          <ac:spMkLst>
            <pc:docMk/>
            <pc:sldMk cId="920376570" sldId="267"/>
            <ac:spMk id="20" creationId="{F7422F06-6017-4361-8872-E0E2CEB20B48}"/>
          </ac:spMkLst>
        </pc:spChg>
        <pc:spChg chg="add del">
          <ac:chgData name="Bensy Chitteth" userId="dd397e4d-b79a-4f30-942f-5201a92e0fa0" providerId="ADAL" clId="{5A9D62FB-B56A-4271-9241-578C62B93C24}" dt="2021-07-30T06:00:13.073" v="157" actId="26606"/>
          <ac:spMkLst>
            <pc:docMk/>
            <pc:sldMk cId="920376570" sldId="267"/>
            <ac:spMk id="22" creationId="{90AAC386-A18D-4525-AD1B-4D227ED34C84}"/>
          </ac:spMkLst>
        </pc:spChg>
        <pc:spChg chg="add del">
          <ac:chgData name="Bensy Chitteth" userId="dd397e4d-b79a-4f30-942f-5201a92e0fa0" providerId="ADAL" clId="{5A9D62FB-B56A-4271-9241-578C62B93C24}" dt="2021-07-30T05:56:16.224" v="80" actId="26606"/>
          <ac:spMkLst>
            <pc:docMk/>
            <pc:sldMk cId="920376570" sldId="267"/>
            <ac:spMk id="23" creationId="{B0890400-BB8B-4A44-AB63-65C7CA223EBA}"/>
          </ac:spMkLst>
        </pc:spChg>
        <pc:spChg chg="add del mod">
          <ac:chgData name="Bensy Chitteth" userId="dd397e4d-b79a-4f30-942f-5201a92e0fa0" providerId="ADAL" clId="{5A9D62FB-B56A-4271-9241-578C62B93C24}" dt="2021-07-30T05:56:16.224" v="80" actId="26606"/>
          <ac:spMkLst>
            <pc:docMk/>
            <pc:sldMk cId="920376570" sldId="267"/>
            <ac:spMk id="25" creationId="{B846759C-5772-4004-9E0D-1F73B5992DD0}"/>
          </ac:spMkLst>
        </pc:spChg>
        <pc:spChg chg="add del">
          <ac:chgData name="Bensy Chitteth" userId="dd397e4d-b79a-4f30-942f-5201a92e0fa0" providerId="ADAL" clId="{5A9D62FB-B56A-4271-9241-578C62B93C24}" dt="2021-07-30T06:00:20.289" v="159" actId="26606"/>
          <ac:spMkLst>
            <pc:docMk/>
            <pc:sldMk cId="920376570" sldId="267"/>
            <ac:spMk id="30" creationId="{B0890400-BB8B-4A44-AB63-65C7CA223EBA}"/>
          </ac:spMkLst>
        </pc:spChg>
        <pc:spChg chg="add del">
          <ac:chgData name="Bensy Chitteth" userId="dd397e4d-b79a-4f30-942f-5201a92e0fa0" providerId="ADAL" clId="{5A9D62FB-B56A-4271-9241-578C62B93C24}" dt="2021-07-30T06:00:20.289" v="159" actId="26606"/>
          <ac:spMkLst>
            <pc:docMk/>
            <pc:sldMk cId="920376570" sldId="267"/>
            <ac:spMk id="32" creationId="{B846759C-5772-4004-9E0D-1F73B5992DD0}"/>
          </ac:spMkLst>
        </pc:spChg>
        <pc:spChg chg="add del">
          <ac:chgData name="Bensy Chitteth" userId="dd397e4d-b79a-4f30-942f-5201a92e0fa0" providerId="ADAL" clId="{5A9D62FB-B56A-4271-9241-578C62B93C24}" dt="2021-07-30T06:00:37.087" v="163" actId="26606"/>
          <ac:spMkLst>
            <pc:docMk/>
            <pc:sldMk cId="920376570" sldId="267"/>
            <ac:spMk id="34" creationId="{F7422F06-6017-4361-8872-E0E2CEB20B48}"/>
          </ac:spMkLst>
        </pc:spChg>
        <pc:spChg chg="add del">
          <ac:chgData name="Bensy Chitteth" userId="dd397e4d-b79a-4f30-942f-5201a92e0fa0" providerId="ADAL" clId="{5A9D62FB-B56A-4271-9241-578C62B93C24}" dt="2021-07-30T06:23:28.928" v="285" actId="26606"/>
          <ac:spMkLst>
            <pc:docMk/>
            <pc:sldMk cId="920376570" sldId="267"/>
            <ac:spMk id="37" creationId="{883F9AA6-0DA9-4F38-AA8A-C355838EB933}"/>
          </ac:spMkLst>
        </pc:spChg>
        <pc:spChg chg="add del">
          <ac:chgData name="Bensy Chitteth" userId="dd397e4d-b79a-4f30-942f-5201a92e0fa0" providerId="ADAL" clId="{5A9D62FB-B56A-4271-9241-578C62B93C24}" dt="2021-07-30T06:27:16.282" v="304"/>
          <ac:spMkLst>
            <pc:docMk/>
            <pc:sldMk cId="920376570" sldId="267"/>
            <ac:spMk id="39" creationId="{883F9AA6-0DA9-4F38-AA8A-C355838EB933}"/>
          </ac:spMkLst>
        </pc:spChg>
        <pc:spChg chg="add del">
          <ac:chgData name="Bensy Chitteth" userId="dd397e4d-b79a-4f30-942f-5201a92e0fa0" providerId="ADAL" clId="{5A9D62FB-B56A-4271-9241-578C62B93C24}" dt="2021-07-30T06:00:37.063" v="162" actId="26606"/>
          <ac:spMkLst>
            <pc:docMk/>
            <pc:sldMk cId="920376570" sldId="267"/>
            <ac:spMk id="40" creationId="{0AE4C84F-7457-4662-AFA3-554A32B9C3DC}"/>
          </ac:spMkLst>
        </pc:spChg>
        <pc:spChg chg="add del">
          <ac:chgData name="Bensy Chitteth" userId="dd397e4d-b79a-4f30-942f-5201a92e0fa0" providerId="ADAL" clId="{5A9D62FB-B56A-4271-9241-578C62B93C24}" dt="2021-07-30T06:00:37.063" v="162" actId="26606"/>
          <ac:spMkLst>
            <pc:docMk/>
            <pc:sldMk cId="920376570" sldId="267"/>
            <ac:spMk id="42" creationId="{9DF9B39E-8A25-4BC3-B3C0-ACD46B94E6DF}"/>
          </ac:spMkLst>
        </pc:spChg>
        <pc:spChg chg="add del">
          <ac:chgData name="Bensy Chitteth" userId="dd397e4d-b79a-4f30-942f-5201a92e0fa0" providerId="ADAL" clId="{5A9D62FB-B56A-4271-9241-578C62B93C24}" dt="2021-07-30T06:23:28.928" v="284" actId="26606"/>
          <ac:spMkLst>
            <pc:docMk/>
            <pc:sldMk cId="920376570" sldId="267"/>
            <ac:spMk id="43" creationId="{0AE4C84F-7457-4662-AFA3-554A32B9C3DC}"/>
          </ac:spMkLst>
        </pc:spChg>
        <pc:spChg chg="add del">
          <ac:chgData name="Bensy Chitteth" userId="dd397e4d-b79a-4f30-942f-5201a92e0fa0" providerId="ADAL" clId="{5A9D62FB-B56A-4271-9241-578C62B93C24}" dt="2021-07-30T06:23:28.928" v="284" actId="26606"/>
          <ac:spMkLst>
            <pc:docMk/>
            <pc:sldMk cId="920376570" sldId="267"/>
            <ac:spMk id="45" creationId="{9DF9B39E-8A25-4BC3-B3C0-ACD46B94E6DF}"/>
          </ac:spMkLst>
        </pc:spChg>
        <pc:spChg chg="add del">
          <ac:chgData name="Bensy Chitteth" userId="dd397e4d-b79a-4f30-942f-5201a92e0fa0" providerId="ADAL" clId="{5A9D62FB-B56A-4271-9241-578C62B93C24}" dt="2021-07-30T06:38:43.979" v="467" actId="26606"/>
          <ac:spMkLst>
            <pc:docMk/>
            <pc:sldMk cId="920376570" sldId="267"/>
            <ac:spMk id="46" creationId="{6C4028FD-8BAA-4A19-BFDE-594D991B7552}"/>
          </ac:spMkLst>
        </pc:spChg>
        <pc:spChg chg="add mod">
          <ac:chgData name="Bensy Chitteth" userId="dd397e4d-b79a-4f30-942f-5201a92e0fa0" providerId="ADAL" clId="{5A9D62FB-B56A-4271-9241-578C62B93C24}" dt="2021-07-30T14:40:10.848" v="545"/>
          <ac:spMkLst>
            <pc:docMk/>
            <pc:sldMk cId="920376570" sldId="267"/>
            <ac:spMk id="51" creationId="{6D1A2CED-DA9B-4CCF-8215-CFC65FE71603}"/>
          </ac:spMkLst>
        </pc:spChg>
        <pc:spChg chg="add mod">
          <ac:chgData name="Bensy Chitteth" userId="dd397e4d-b79a-4f30-942f-5201a92e0fa0" providerId="ADAL" clId="{5A9D62FB-B56A-4271-9241-578C62B93C24}" dt="2021-07-30T14:40:10.848" v="545"/>
          <ac:spMkLst>
            <pc:docMk/>
            <pc:sldMk cId="920376570" sldId="267"/>
            <ac:spMk id="53" creationId="{562DFC44-A40C-4573-9230-B3EDB3EC8EEB}"/>
          </ac:spMkLst>
        </pc:spChg>
        <pc:spChg chg="add mod">
          <ac:chgData name="Bensy Chitteth" userId="dd397e4d-b79a-4f30-942f-5201a92e0fa0" providerId="ADAL" clId="{5A9D62FB-B56A-4271-9241-578C62B93C24}" dt="2021-07-30T14:40:10.848" v="545"/>
          <ac:spMkLst>
            <pc:docMk/>
            <pc:sldMk cId="920376570" sldId="267"/>
            <ac:spMk id="55" creationId="{15589D35-CF9F-4DE9-A792-8571A09E9BC9}"/>
          </ac:spMkLst>
        </pc:spChg>
        <pc:graphicFrameChg chg="add del">
          <ac:chgData name="Bensy Chitteth" userId="dd397e4d-b79a-4f30-942f-5201a92e0fa0" providerId="ADAL" clId="{5A9D62FB-B56A-4271-9241-578C62B93C24}" dt="2021-07-30T05:53:14.865" v="50" actId="26606"/>
          <ac:graphicFrameMkLst>
            <pc:docMk/>
            <pc:sldMk cId="920376570" sldId="267"/>
            <ac:graphicFrameMk id="5" creationId="{BC1CE144-11E1-416E-81F0-82D05984C7CC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6:00:10.357" v="155" actId="26606"/>
          <ac:graphicFrameMkLst>
            <pc:docMk/>
            <pc:sldMk cId="920376570" sldId="267"/>
            <ac:graphicFrameMk id="7" creationId="{7778346C-6208-4A9E-A67A-CFEE042EF24D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3:18.386" v="54" actId="26606"/>
          <ac:graphicFrameMkLst>
            <pc:docMk/>
            <pc:sldMk cId="920376570" sldId="267"/>
            <ac:graphicFrameMk id="14" creationId="{BC1CE144-11E1-416E-81F0-82D05984C7CC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9:25.618" v="129" actId="26606"/>
          <ac:graphicFrameMkLst>
            <pc:docMk/>
            <pc:sldMk cId="920376570" sldId="267"/>
            <ac:graphicFrameMk id="19" creationId="{11CDA5B6-3B22-43D8-9ADC-4E46D393963B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3:22.210" v="58" actId="26606"/>
          <ac:graphicFrameMkLst>
            <pc:docMk/>
            <pc:sldMk cId="920376570" sldId="267"/>
            <ac:graphicFrameMk id="21" creationId="{BC1CE144-11E1-416E-81F0-82D05984C7CC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5:56:13.421" v="72" actId="26606"/>
          <ac:graphicFrameMkLst>
            <pc:docMk/>
            <pc:sldMk cId="920376570" sldId="267"/>
            <ac:graphicFrameMk id="27" creationId="{D348C137-CCCA-4390-B809-B68F55944E33}"/>
          </ac:graphicFrameMkLst>
        </pc:graphicFrameChg>
        <pc:graphicFrameChg chg="add del">
          <ac:chgData name="Bensy Chitteth" userId="dd397e4d-b79a-4f30-942f-5201a92e0fa0" providerId="ADAL" clId="{5A9D62FB-B56A-4271-9241-578C62B93C24}" dt="2021-07-30T06:00:13.073" v="157" actId="26606"/>
          <ac:graphicFrameMkLst>
            <pc:docMk/>
            <pc:sldMk cId="920376570" sldId="267"/>
            <ac:graphicFrameMk id="28" creationId="{D3EE2803-4F29-455C-B24D-A77E78947E56}"/>
          </ac:graphicFrameMkLst>
        </pc:graphicFrameChg>
        <pc:graphicFrameChg chg="add mod modGraphic">
          <ac:chgData name="Bensy Chitteth" userId="dd397e4d-b79a-4f30-942f-5201a92e0fa0" providerId="ADAL" clId="{5A9D62FB-B56A-4271-9241-578C62B93C24}" dt="2021-07-30T14:40:10.848" v="545"/>
          <ac:graphicFrameMkLst>
            <pc:docMk/>
            <pc:sldMk cId="920376570" sldId="267"/>
            <ac:graphicFrameMk id="35" creationId="{707B892F-9BEC-4797-BC9C-5886F78F9891}"/>
          </ac:graphicFrameMkLst>
        </pc:graphicFrameChg>
        <pc:picChg chg="add del">
          <ac:chgData name="Bensy Chitteth" userId="dd397e4d-b79a-4f30-942f-5201a92e0fa0" providerId="ADAL" clId="{5A9D62FB-B56A-4271-9241-578C62B93C24}" dt="2021-07-30T05:59:03.662" v="125" actId="26606"/>
          <ac:picMkLst>
            <pc:docMk/>
            <pc:sldMk cId="920376570" sldId="267"/>
            <ac:picMk id="6" creationId="{22B75BC3-671B-410D-A772-88A24EF62BA2}"/>
          </ac:picMkLst>
        </pc:picChg>
        <pc:picChg chg="add del">
          <ac:chgData name="Bensy Chitteth" userId="dd397e4d-b79a-4f30-942f-5201a92e0fa0" providerId="ADAL" clId="{5A9D62FB-B56A-4271-9241-578C62B93C24}" dt="2021-07-30T05:59:14.546" v="127" actId="26606"/>
          <ac:picMkLst>
            <pc:docMk/>
            <pc:sldMk cId="920376570" sldId="267"/>
            <ac:picMk id="12" creationId="{D166239A-3EE0-4F77-9B3A-65D3C219A3D1}"/>
          </ac:picMkLst>
        </pc:picChg>
        <pc:picChg chg="mod">
          <ac:chgData name="Bensy Chitteth" userId="dd397e4d-b79a-4f30-942f-5201a92e0fa0" providerId="ADAL" clId="{5A9D62FB-B56A-4271-9241-578C62B93C24}" dt="2021-07-30T14:41:36.003" v="547" actId="1076"/>
          <ac:picMkLst>
            <pc:docMk/>
            <pc:sldMk cId="920376570" sldId="267"/>
            <ac:picMk id="41" creationId="{0E81DFC6-B8DD-4836-BFB7-B8239E3C8C7F}"/>
          </ac:picMkLst>
        </pc:picChg>
        <pc:cxnChg chg="add del">
          <ac:chgData name="Bensy Chitteth" userId="dd397e4d-b79a-4f30-942f-5201a92e0fa0" providerId="ADAL" clId="{5A9D62FB-B56A-4271-9241-578C62B93C24}" dt="2021-07-30T05:53:17.016" v="52" actId="26606"/>
          <ac:cxnSpMkLst>
            <pc:docMk/>
            <pc:sldMk cId="920376570" sldId="267"/>
            <ac:cxnSpMk id="10" creationId="{4D39B797-CDC6-4529-8A36-9CBFC9816337}"/>
          </ac:cxnSpMkLst>
        </pc:cxnChg>
        <pc:cxnChg chg="add del">
          <ac:chgData name="Bensy Chitteth" userId="dd397e4d-b79a-4f30-942f-5201a92e0fa0" providerId="ADAL" clId="{5A9D62FB-B56A-4271-9241-578C62B93C24}" dt="2021-07-30T05:53:20.030" v="56" actId="26606"/>
          <ac:cxnSpMkLst>
            <pc:docMk/>
            <pc:sldMk cId="920376570" sldId="267"/>
            <ac:cxnSpMk id="17" creationId="{4D39B797-CDC6-4529-8A36-9CBFC9816337}"/>
          </ac:cxnSpMkLst>
        </pc:cxnChg>
        <pc:cxnChg chg="add del">
          <ac:chgData name="Bensy Chitteth" userId="dd397e4d-b79a-4f30-942f-5201a92e0fa0" providerId="ADAL" clId="{5A9D62FB-B56A-4271-9241-578C62B93C24}" dt="2021-07-30T05:56:16.224" v="80" actId="26606"/>
          <ac:cxnSpMkLst>
            <pc:docMk/>
            <pc:sldMk cId="920376570" sldId="267"/>
            <ac:cxnSpMk id="24" creationId="{4D39B797-CDC6-4529-8A36-9CBFC9816337}"/>
          </ac:cxnSpMkLst>
        </pc:cxnChg>
        <pc:cxnChg chg="add del">
          <ac:chgData name="Bensy Chitteth" userId="dd397e4d-b79a-4f30-942f-5201a92e0fa0" providerId="ADAL" clId="{5A9D62FB-B56A-4271-9241-578C62B93C24}" dt="2021-07-30T06:00:13.073" v="157" actId="26606"/>
          <ac:cxnSpMkLst>
            <pc:docMk/>
            <pc:sldMk cId="920376570" sldId="267"/>
            <ac:cxnSpMk id="26" creationId="{C34C4AD0-FE94-4E84-ACA6-CC5BF1A11822}"/>
          </ac:cxnSpMkLst>
        </pc:cxnChg>
        <pc:cxnChg chg="add del">
          <ac:chgData name="Bensy Chitteth" userId="dd397e4d-b79a-4f30-942f-5201a92e0fa0" providerId="ADAL" clId="{5A9D62FB-B56A-4271-9241-578C62B93C24}" dt="2021-07-30T06:00:20.289" v="159" actId="26606"/>
          <ac:cxnSpMkLst>
            <pc:docMk/>
            <pc:sldMk cId="920376570" sldId="267"/>
            <ac:cxnSpMk id="31" creationId="{4D39B797-CDC6-4529-8A36-9CBFC9816337}"/>
          </ac:cxnSpMkLst>
        </pc:cxnChg>
        <pc:cxnChg chg="add del">
          <ac:chgData name="Bensy Chitteth" userId="dd397e4d-b79a-4f30-942f-5201a92e0fa0" providerId="ADAL" clId="{5A9D62FB-B56A-4271-9241-578C62B93C24}" dt="2021-07-30T06:23:28.928" v="285" actId="26606"/>
          <ac:cxnSpMkLst>
            <pc:docMk/>
            <pc:sldMk cId="920376570" sldId="267"/>
            <ac:cxnSpMk id="38" creationId="{5C45FA27-EB18-4E04-8C96-68F7A0BC1DD9}"/>
          </ac:cxnSpMkLst>
        </pc:cxnChg>
        <pc:cxnChg chg="add del">
          <ac:chgData name="Bensy Chitteth" userId="dd397e4d-b79a-4f30-942f-5201a92e0fa0" providerId="ADAL" clId="{5A9D62FB-B56A-4271-9241-578C62B93C24}" dt="2021-07-30T06:27:16.282" v="304"/>
          <ac:cxnSpMkLst>
            <pc:docMk/>
            <pc:sldMk cId="920376570" sldId="267"/>
            <ac:cxnSpMk id="41" creationId="{5C45FA27-EB18-4E04-8C96-68F7A0BC1DD9}"/>
          </ac:cxnSpMkLst>
        </pc:cxnChg>
        <pc:cxnChg chg="add del">
          <ac:chgData name="Bensy Chitteth" userId="dd397e4d-b79a-4f30-942f-5201a92e0fa0" providerId="ADAL" clId="{5A9D62FB-B56A-4271-9241-578C62B93C24}" dt="2021-07-30T06:00:37.063" v="162" actId="26606"/>
          <ac:cxnSpMkLst>
            <pc:docMk/>
            <pc:sldMk cId="920376570" sldId="267"/>
            <ac:cxnSpMk id="44" creationId="{BA91CE2E-0B4F-41F3-95F2-0EB7003685D2}"/>
          </ac:cxnSpMkLst>
        </pc:cxnChg>
        <pc:cxnChg chg="add del">
          <ac:chgData name="Bensy Chitteth" userId="dd397e4d-b79a-4f30-942f-5201a92e0fa0" providerId="ADAL" clId="{5A9D62FB-B56A-4271-9241-578C62B93C24}" dt="2021-07-30T06:23:28.928" v="284" actId="26606"/>
          <ac:cxnSpMkLst>
            <pc:docMk/>
            <pc:sldMk cId="920376570" sldId="267"/>
            <ac:cxnSpMk id="47" creationId="{BA91CE2E-0B4F-41F3-95F2-0EB7003685D2}"/>
          </ac:cxnSpMkLst>
        </pc:cxnChg>
      </pc:sldChg>
      <pc:sldChg chg="addSp delSp modSp mod setBg">
        <pc:chgData name="Bensy Chitteth" userId="dd397e4d-b79a-4f30-942f-5201a92e0fa0" providerId="ADAL" clId="{5A9D62FB-B56A-4271-9241-578C62B93C24}" dt="2021-07-30T06:41:35.631" v="473" actId="255"/>
        <pc:sldMkLst>
          <pc:docMk/>
          <pc:sldMk cId="3776572934" sldId="268"/>
        </pc:sldMkLst>
        <pc:spChg chg="mod">
          <ac:chgData name="Bensy Chitteth" userId="dd397e4d-b79a-4f30-942f-5201a92e0fa0" providerId="ADAL" clId="{5A9D62FB-B56A-4271-9241-578C62B93C24}" dt="2021-07-30T06:31:58.235" v="413" actId="26606"/>
          <ac:spMkLst>
            <pc:docMk/>
            <pc:sldMk cId="3776572934" sldId="268"/>
            <ac:spMk id="2" creationId="{473B4534-C38E-4BCD-B74C-833D3F910168}"/>
          </ac:spMkLst>
        </pc:spChg>
        <pc:spChg chg="mod">
          <ac:chgData name="Bensy Chitteth" userId="dd397e4d-b79a-4f30-942f-5201a92e0fa0" providerId="ADAL" clId="{5A9D62FB-B56A-4271-9241-578C62B93C24}" dt="2021-07-30T06:41:35.631" v="473" actId="255"/>
          <ac:spMkLst>
            <pc:docMk/>
            <pc:sldMk cId="3776572934" sldId="268"/>
            <ac:spMk id="3" creationId="{94956429-B189-4194-B3BF-FF0F9692629D}"/>
          </ac:spMkLst>
        </pc:spChg>
        <pc:spChg chg="add del">
          <ac:chgData name="Bensy Chitteth" userId="dd397e4d-b79a-4f30-942f-5201a92e0fa0" providerId="ADAL" clId="{5A9D62FB-B56A-4271-9241-578C62B93C24}" dt="2021-07-30T06:21:28.689" v="260" actId="26606"/>
          <ac:spMkLst>
            <pc:docMk/>
            <pc:sldMk cId="3776572934" sldId="268"/>
            <ac:spMk id="5" creationId="{B0890400-BB8B-4A44-AB63-65C7CA223EBA}"/>
          </ac:spMkLst>
        </pc:spChg>
        <pc:spChg chg="add del">
          <ac:chgData name="Bensy Chitteth" userId="dd397e4d-b79a-4f30-942f-5201a92e0fa0" providerId="ADAL" clId="{5A9D62FB-B56A-4271-9241-578C62B93C24}" dt="2021-07-30T06:31:58.235" v="413" actId="26606"/>
          <ac:spMkLst>
            <pc:docMk/>
            <pc:sldMk cId="3776572934" sldId="268"/>
            <ac:spMk id="7" creationId="{C9A36457-A5F4-4103-A443-02581C09185B}"/>
          </ac:spMkLst>
        </pc:spChg>
        <pc:spChg chg="add del">
          <ac:chgData name="Bensy Chitteth" userId="dd397e4d-b79a-4f30-942f-5201a92e0fa0" providerId="ADAL" clId="{5A9D62FB-B56A-4271-9241-578C62B93C24}" dt="2021-07-30T05:56:40.346" v="91" actId="26606"/>
          <ac:spMkLst>
            <pc:docMk/>
            <pc:sldMk cId="3776572934" sldId="268"/>
            <ac:spMk id="8" creationId="{B0890400-BB8B-4A44-AB63-65C7CA223EBA}"/>
          </ac:spMkLst>
        </pc:spChg>
        <pc:spChg chg="add del">
          <ac:chgData name="Bensy Chitteth" userId="dd397e4d-b79a-4f30-942f-5201a92e0fa0" providerId="ADAL" clId="{5A9D62FB-B56A-4271-9241-578C62B93C24}" dt="2021-07-30T06:21:36.672" v="262" actId="26606"/>
          <ac:spMkLst>
            <pc:docMk/>
            <pc:sldMk cId="3776572934" sldId="268"/>
            <ac:spMk id="9" creationId="{77D7B666-D5E6-48CE-B26A-FB5E5C34AF90}"/>
          </ac:spMkLst>
        </pc:spChg>
        <pc:spChg chg="add del">
          <ac:chgData name="Bensy Chitteth" userId="dd397e4d-b79a-4f30-942f-5201a92e0fa0" providerId="ADAL" clId="{5A9D62FB-B56A-4271-9241-578C62B93C24}" dt="2021-07-30T06:21:36.672" v="262" actId="26606"/>
          <ac:spMkLst>
            <pc:docMk/>
            <pc:sldMk cId="3776572934" sldId="268"/>
            <ac:spMk id="11" creationId="{F6EE670A-A41A-44AD-BC1C-2090365EB5B3}"/>
          </ac:spMkLst>
        </pc:spChg>
        <pc:spChg chg="add del">
          <ac:chgData name="Bensy Chitteth" userId="dd397e4d-b79a-4f30-942f-5201a92e0fa0" providerId="ADAL" clId="{5A9D62FB-B56A-4271-9241-578C62B93C24}" dt="2021-07-30T06:31:58.235" v="413" actId="26606"/>
          <ac:spMkLst>
            <pc:docMk/>
            <pc:sldMk cId="3776572934" sldId="268"/>
            <ac:spMk id="12" creationId="{142DCE2C-2863-46FA-9BE7-24365A24D9BA}"/>
          </ac:spMkLst>
        </pc:spChg>
        <pc:spChg chg="add del">
          <ac:chgData name="Bensy Chitteth" userId="dd397e4d-b79a-4f30-942f-5201a92e0fa0" providerId="ADAL" clId="{5A9D62FB-B56A-4271-9241-578C62B93C24}" dt="2021-07-30T06:31:58.235" v="413" actId="26606"/>
          <ac:spMkLst>
            <pc:docMk/>
            <pc:sldMk cId="3776572934" sldId="268"/>
            <ac:spMk id="13" creationId="{DC5FB7E8-B636-40FA-BE8D-48145C0F5C57}"/>
          </ac:spMkLst>
        </pc:spChg>
        <pc:spChg chg="add del">
          <ac:chgData name="Bensy Chitteth" userId="dd397e4d-b79a-4f30-942f-5201a92e0fa0" providerId="ADAL" clId="{5A9D62FB-B56A-4271-9241-578C62B93C24}" dt="2021-07-30T06:31:54.934" v="410" actId="26606"/>
          <ac:spMkLst>
            <pc:docMk/>
            <pc:sldMk cId="3776572934" sldId="268"/>
            <ac:spMk id="18" creationId="{DAF1966E-FD40-4A4A-B61B-C4DF7FA05F06}"/>
          </ac:spMkLst>
        </pc:spChg>
        <pc:spChg chg="add del">
          <ac:chgData name="Bensy Chitteth" userId="dd397e4d-b79a-4f30-942f-5201a92e0fa0" providerId="ADAL" clId="{5A9D62FB-B56A-4271-9241-578C62B93C24}" dt="2021-07-30T06:31:54.934" v="410" actId="26606"/>
          <ac:spMkLst>
            <pc:docMk/>
            <pc:sldMk cId="3776572934" sldId="268"/>
            <ac:spMk id="20" creationId="{047BFA19-D45E-416B-A404-7AF2F3F27017}"/>
          </ac:spMkLst>
        </pc:spChg>
        <pc:spChg chg="add del">
          <ac:chgData name="Bensy Chitteth" userId="dd397e4d-b79a-4f30-942f-5201a92e0fa0" providerId="ADAL" clId="{5A9D62FB-B56A-4271-9241-578C62B93C24}" dt="2021-07-30T06:31:54.934" v="410" actId="26606"/>
          <ac:spMkLst>
            <pc:docMk/>
            <pc:sldMk cId="3776572934" sldId="268"/>
            <ac:spMk id="22" creationId="{8E0105E7-23DB-4CF2-8258-FF47C7620F6E}"/>
          </ac:spMkLst>
        </pc:spChg>
        <pc:spChg chg="add del">
          <ac:chgData name="Bensy Chitteth" userId="dd397e4d-b79a-4f30-942f-5201a92e0fa0" providerId="ADAL" clId="{5A9D62FB-B56A-4271-9241-578C62B93C24}" dt="2021-07-30T06:31:54.934" v="410" actId="26606"/>
          <ac:spMkLst>
            <pc:docMk/>
            <pc:sldMk cId="3776572934" sldId="268"/>
            <ac:spMk id="24" creationId="{074B4F7D-14B2-478B-8BF5-01E4E0C5D263}"/>
          </ac:spMkLst>
        </pc:spChg>
        <pc:spChg chg="add del">
          <ac:chgData name="Bensy Chitteth" userId="dd397e4d-b79a-4f30-942f-5201a92e0fa0" providerId="ADAL" clId="{5A9D62FB-B56A-4271-9241-578C62B93C24}" dt="2021-07-30T06:31:58.227" v="412" actId="26606"/>
          <ac:spMkLst>
            <pc:docMk/>
            <pc:sldMk cId="3776572934" sldId="268"/>
            <ac:spMk id="26" creationId="{6CC7D015-0DD8-420F-A568-AC4FEDC41251}"/>
          </ac:spMkLst>
        </pc:spChg>
        <pc:spChg chg="add">
          <ac:chgData name="Bensy Chitteth" userId="dd397e4d-b79a-4f30-942f-5201a92e0fa0" providerId="ADAL" clId="{5A9D62FB-B56A-4271-9241-578C62B93C24}" dt="2021-07-30T06:31:58.235" v="413" actId="26606"/>
          <ac:spMkLst>
            <pc:docMk/>
            <pc:sldMk cId="3776572934" sldId="268"/>
            <ac:spMk id="28" creationId="{DAF1966E-FD40-4A4A-B61B-C4DF7FA05F06}"/>
          </ac:spMkLst>
        </pc:spChg>
        <pc:spChg chg="add">
          <ac:chgData name="Bensy Chitteth" userId="dd397e4d-b79a-4f30-942f-5201a92e0fa0" providerId="ADAL" clId="{5A9D62FB-B56A-4271-9241-578C62B93C24}" dt="2021-07-30T06:31:58.235" v="413" actId="26606"/>
          <ac:spMkLst>
            <pc:docMk/>
            <pc:sldMk cId="3776572934" sldId="268"/>
            <ac:spMk id="29" creationId="{047BFA19-D45E-416B-A404-7AF2F3F27017}"/>
          </ac:spMkLst>
        </pc:spChg>
        <pc:spChg chg="add">
          <ac:chgData name="Bensy Chitteth" userId="dd397e4d-b79a-4f30-942f-5201a92e0fa0" providerId="ADAL" clId="{5A9D62FB-B56A-4271-9241-578C62B93C24}" dt="2021-07-30T06:31:58.235" v="413" actId="26606"/>
          <ac:spMkLst>
            <pc:docMk/>
            <pc:sldMk cId="3776572934" sldId="268"/>
            <ac:spMk id="30" creationId="{8E0105E7-23DB-4CF2-8258-FF47C7620F6E}"/>
          </ac:spMkLst>
        </pc:spChg>
        <pc:spChg chg="add">
          <ac:chgData name="Bensy Chitteth" userId="dd397e4d-b79a-4f30-942f-5201a92e0fa0" providerId="ADAL" clId="{5A9D62FB-B56A-4271-9241-578C62B93C24}" dt="2021-07-30T06:31:58.235" v="413" actId="26606"/>
          <ac:spMkLst>
            <pc:docMk/>
            <pc:sldMk cId="3776572934" sldId="268"/>
            <ac:spMk id="31" creationId="{074B4F7D-14B2-478B-8BF5-01E4E0C5D263}"/>
          </ac:spMkLst>
        </pc:spChg>
        <pc:cxnChg chg="add del">
          <ac:chgData name="Bensy Chitteth" userId="dd397e4d-b79a-4f30-942f-5201a92e0fa0" providerId="ADAL" clId="{5A9D62FB-B56A-4271-9241-578C62B93C24}" dt="2021-07-30T06:21:28.689" v="260" actId="26606"/>
          <ac:cxnSpMkLst>
            <pc:docMk/>
            <pc:sldMk cId="3776572934" sldId="268"/>
            <ac:cxnSpMk id="6" creationId="{4D39B797-CDC6-4529-8A36-9CBFC9816337}"/>
          </ac:cxnSpMkLst>
        </pc:cxnChg>
        <pc:cxnChg chg="add del">
          <ac:chgData name="Bensy Chitteth" userId="dd397e4d-b79a-4f30-942f-5201a92e0fa0" providerId="ADAL" clId="{5A9D62FB-B56A-4271-9241-578C62B93C24}" dt="2021-07-30T05:56:40.346" v="91" actId="26606"/>
          <ac:cxnSpMkLst>
            <pc:docMk/>
            <pc:sldMk cId="3776572934" sldId="268"/>
            <ac:cxnSpMk id="10" creationId="{4D39B797-CDC6-4529-8A36-9CBFC9816337}"/>
          </ac:cxnSpMkLst>
        </pc:cxnChg>
      </pc:sldChg>
      <pc:sldChg chg="addSp delSp modSp mod setBg delDesignElem">
        <pc:chgData name="Bensy Chitteth" userId="dd397e4d-b79a-4f30-942f-5201a92e0fa0" providerId="ADAL" clId="{5A9D62FB-B56A-4271-9241-578C62B93C24}" dt="2021-07-30T06:46:25.441" v="506" actId="26606"/>
        <pc:sldMkLst>
          <pc:docMk/>
          <pc:sldMk cId="3283995426" sldId="269"/>
        </pc:sldMkLst>
        <pc:spChg chg="mod">
          <ac:chgData name="Bensy Chitteth" userId="dd397e4d-b79a-4f30-942f-5201a92e0fa0" providerId="ADAL" clId="{5A9D62FB-B56A-4271-9241-578C62B93C24}" dt="2021-07-30T06:46:25.441" v="506" actId="26606"/>
          <ac:spMkLst>
            <pc:docMk/>
            <pc:sldMk cId="3283995426" sldId="269"/>
            <ac:spMk id="2" creationId="{7A03462B-7225-436F-ABF9-7FE8A8422764}"/>
          </ac:spMkLst>
        </pc:spChg>
        <pc:spChg chg="add del mod">
          <ac:chgData name="Bensy Chitteth" userId="dd397e4d-b79a-4f30-942f-5201a92e0fa0" providerId="ADAL" clId="{5A9D62FB-B56A-4271-9241-578C62B93C24}" dt="2021-07-30T06:46:25.441" v="506" actId="26606"/>
          <ac:spMkLst>
            <pc:docMk/>
            <pc:sldMk cId="3283995426" sldId="269"/>
            <ac:spMk id="3" creationId="{207C5786-F70F-4E44-88F4-3DEF6486134E}"/>
          </ac:spMkLst>
        </pc:spChg>
        <pc:spChg chg="add">
          <ac:chgData name="Bensy Chitteth" userId="dd397e4d-b79a-4f30-942f-5201a92e0fa0" providerId="ADAL" clId="{5A9D62FB-B56A-4271-9241-578C62B93C24}" dt="2021-07-30T06:46:25.441" v="506" actId="26606"/>
          <ac:spMkLst>
            <pc:docMk/>
            <pc:sldMk cId="3283995426" sldId="269"/>
            <ac:spMk id="6" creationId="{DAF1966E-FD40-4A4A-B61B-C4DF7FA05F06}"/>
          </ac:spMkLst>
        </pc:spChg>
        <pc:spChg chg="add">
          <ac:chgData name="Bensy Chitteth" userId="dd397e4d-b79a-4f30-942f-5201a92e0fa0" providerId="ADAL" clId="{5A9D62FB-B56A-4271-9241-578C62B93C24}" dt="2021-07-30T06:46:25.441" v="506" actId="26606"/>
          <ac:spMkLst>
            <pc:docMk/>
            <pc:sldMk cId="3283995426" sldId="269"/>
            <ac:spMk id="7" creationId="{047BFA19-D45E-416B-A404-7AF2F3F27017}"/>
          </ac:spMkLst>
        </pc:spChg>
        <pc:spChg chg="add del">
          <ac:chgData name="Bensy Chitteth" userId="dd397e4d-b79a-4f30-942f-5201a92e0fa0" providerId="ADAL" clId="{5A9D62FB-B56A-4271-9241-578C62B93C24}" dt="2021-07-30T06:27:16.282" v="304"/>
          <ac:spMkLst>
            <pc:docMk/>
            <pc:sldMk cId="3283995426" sldId="269"/>
            <ac:spMk id="8" creationId="{B0890400-BB8B-4A44-AB63-65C7CA223EBA}"/>
          </ac:spMkLst>
        </pc:spChg>
        <pc:spChg chg="add del">
          <ac:chgData name="Bensy Chitteth" userId="dd397e4d-b79a-4f30-942f-5201a92e0fa0" providerId="ADAL" clId="{5A9D62FB-B56A-4271-9241-578C62B93C24}" dt="2021-07-30T06:46:14.550" v="505" actId="26606"/>
          <ac:spMkLst>
            <pc:docMk/>
            <pc:sldMk cId="3283995426" sldId="269"/>
            <ac:spMk id="9" creationId="{6C4028FD-8BAA-4A19-BFDE-594D991B7552}"/>
          </ac:spMkLst>
        </pc:spChg>
        <pc:spChg chg="add">
          <ac:chgData name="Bensy Chitteth" userId="dd397e4d-b79a-4f30-942f-5201a92e0fa0" providerId="ADAL" clId="{5A9D62FB-B56A-4271-9241-578C62B93C24}" dt="2021-07-30T06:46:25.441" v="506" actId="26606"/>
          <ac:spMkLst>
            <pc:docMk/>
            <pc:sldMk cId="3283995426" sldId="269"/>
            <ac:spMk id="12" creationId="{8E0105E7-23DB-4CF2-8258-FF47C7620F6E}"/>
          </ac:spMkLst>
        </pc:spChg>
        <pc:spChg chg="add">
          <ac:chgData name="Bensy Chitteth" userId="dd397e4d-b79a-4f30-942f-5201a92e0fa0" providerId="ADAL" clId="{5A9D62FB-B56A-4271-9241-578C62B93C24}" dt="2021-07-30T06:46:25.441" v="506" actId="26606"/>
          <ac:spMkLst>
            <pc:docMk/>
            <pc:sldMk cId="3283995426" sldId="269"/>
            <ac:spMk id="14" creationId="{074B4F7D-14B2-478B-8BF5-01E4E0C5D263}"/>
          </ac:spMkLst>
        </pc:spChg>
        <pc:graphicFrameChg chg="add del">
          <ac:chgData name="Bensy Chitteth" userId="dd397e4d-b79a-4f30-942f-5201a92e0fa0" providerId="ADAL" clId="{5A9D62FB-B56A-4271-9241-578C62B93C24}" dt="2021-07-30T06:46:14.550" v="505" actId="26606"/>
          <ac:graphicFrameMkLst>
            <pc:docMk/>
            <pc:sldMk cId="3283995426" sldId="269"/>
            <ac:graphicFrameMk id="5" creationId="{D58D947F-7E78-4285-B8B4-193BCCF2BE85}"/>
          </ac:graphicFrameMkLst>
        </pc:graphicFrameChg>
        <pc:cxnChg chg="add del">
          <ac:chgData name="Bensy Chitteth" userId="dd397e4d-b79a-4f30-942f-5201a92e0fa0" providerId="ADAL" clId="{5A9D62FB-B56A-4271-9241-578C62B93C24}" dt="2021-07-30T06:27:16.282" v="304"/>
          <ac:cxnSpMkLst>
            <pc:docMk/>
            <pc:sldMk cId="3283995426" sldId="269"/>
            <ac:cxnSpMk id="10" creationId="{4D39B797-CDC6-4529-8A36-9CBFC9816337}"/>
          </ac:cxnSpMkLst>
        </pc:cxnChg>
      </pc:sldChg>
      <pc:sldChg chg="addSp delSp modSp mod setBg addAnim delAnim delDesignElem">
        <pc:chgData name="Bensy Chitteth" userId="dd397e4d-b79a-4f30-942f-5201a92e0fa0" providerId="ADAL" clId="{5A9D62FB-B56A-4271-9241-578C62B93C24}" dt="2021-07-30T06:47:11.468" v="508" actId="26606"/>
        <pc:sldMkLst>
          <pc:docMk/>
          <pc:sldMk cId="3465055518" sldId="270"/>
        </pc:sldMkLst>
        <pc:spChg chg="mod">
          <ac:chgData name="Bensy Chitteth" userId="dd397e4d-b79a-4f30-942f-5201a92e0fa0" providerId="ADAL" clId="{5A9D62FB-B56A-4271-9241-578C62B93C24}" dt="2021-07-30T06:47:11.468" v="508" actId="26606"/>
          <ac:spMkLst>
            <pc:docMk/>
            <pc:sldMk cId="3465055518" sldId="270"/>
            <ac:spMk id="2" creationId="{BD9C6D2D-E03C-4A3B-856A-B90C4C2FFAAB}"/>
          </ac:spMkLst>
        </pc:spChg>
        <pc:spChg chg="add">
          <ac:chgData name="Bensy Chitteth" userId="dd397e4d-b79a-4f30-942f-5201a92e0fa0" providerId="ADAL" clId="{5A9D62FB-B56A-4271-9241-578C62B93C24}" dt="2021-07-30T06:47:11.468" v="508" actId="26606"/>
          <ac:spMkLst>
            <pc:docMk/>
            <pc:sldMk cId="3465055518" sldId="270"/>
            <ac:spMk id="4" creationId="{943CAA20-3569-4189-9E48-239A229A86CA}"/>
          </ac:spMkLst>
        </pc:spChg>
        <pc:spChg chg="add">
          <ac:chgData name="Bensy Chitteth" userId="dd397e4d-b79a-4f30-942f-5201a92e0fa0" providerId="ADAL" clId="{5A9D62FB-B56A-4271-9241-578C62B93C24}" dt="2021-07-30T06:47:11.468" v="508" actId="26606"/>
          <ac:spMkLst>
            <pc:docMk/>
            <pc:sldMk cId="3465055518" sldId="270"/>
            <ac:spMk id="5" creationId="{DA542B6D-E775-4832-91DC-2D20F857813A}"/>
          </ac:spMkLst>
        </pc:spChg>
        <pc:spChg chg="add del">
          <ac:chgData name="Bensy Chitteth" userId="dd397e4d-b79a-4f30-942f-5201a92e0fa0" providerId="ADAL" clId="{5A9D62FB-B56A-4271-9241-578C62B93C24}" dt="2021-07-30T06:19:55.875" v="246" actId="26606"/>
          <ac:spMkLst>
            <pc:docMk/>
            <pc:sldMk cId="3465055518" sldId="270"/>
            <ac:spMk id="7" creationId="{BE194971-2F2D-44B0-8AE6-FF2DCCEE0A96}"/>
          </ac:spMkLst>
        </pc:spChg>
        <pc:spChg chg="add del">
          <ac:chgData name="Bensy Chitteth" userId="dd397e4d-b79a-4f30-942f-5201a92e0fa0" providerId="ADAL" clId="{5A9D62FB-B56A-4271-9241-578C62B93C24}" dt="2021-07-30T06:19:55.875" v="246" actId="26606"/>
          <ac:spMkLst>
            <pc:docMk/>
            <pc:sldMk cId="3465055518" sldId="270"/>
            <ac:spMk id="9" creationId="{1FF9A61E-EB11-4C46-82E1-3E00A3B4B4D6}"/>
          </ac:spMkLst>
        </pc:spChg>
        <pc:spChg chg="add del">
          <ac:chgData name="Bensy Chitteth" userId="dd397e4d-b79a-4f30-942f-5201a92e0fa0" providerId="ADAL" clId="{5A9D62FB-B56A-4271-9241-578C62B93C24}" dt="2021-07-30T06:19:55.875" v="246" actId="26606"/>
          <ac:spMkLst>
            <pc:docMk/>
            <pc:sldMk cId="3465055518" sldId="270"/>
            <ac:spMk id="13" creationId="{0BA28970-3E8F-46CD-A302-42EE83668B0A}"/>
          </ac:spMkLst>
        </pc:spChg>
        <pc:spChg chg="add del">
          <ac:chgData name="Bensy Chitteth" userId="dd397e4d-b79a-4f30-942f-5201a92e0fa0" providerId="ADAL" clId="{5A9D62FB-B56A-4271-9241-578C62B93C24}" dt="2021-07-30T06:20:06.284" v="249" actId="26606"/>
          <ac:spMkLst>
            <pc:docMk/>
            <pc:sldMk cId="3465055518" sldId="270"/>
            <ac:spMk id="18" creationId="{3A8EC506-B1DA-46A1-B44D-774E68468E13}"/>
          </ac:spMkLst>
        </pc:spChg>
        <pc:spChg chg="add del">
          <ac:chgData name="Bensy Chitteth" userId="dd397e4d-b79a-4f30-942f-5201a92e0fa0" providerId="ADAL" clId="{5A9D62FB-B56A-4271-9241-578C62B93C24}" dt="2021-07-30T06:20:06.284" v="249" actId="26606"/>
          <ac:spMkLst>
            <pc:docMk/>
            <pc:sldMk cId="3465055518" sldId="270"/>
            <ac:spMk id="19" creationId="{BFF30785-305E-45D7-984F-5AA93D3CA561}"/>
          </ac:spMkLst>
        </pc:spChg>
        <pc:spChg chg="add del">
          <ac:chgData name="Bensy Chitteth" userId="dd397e4d-b79a-4f30-942f-5201a92e0fa0" providerId="ADAL" clId="{5A9D62FB-B56A-4271-9241-578C62B93C24}" dt="2021-07-30T06:20:06.284" v="249" actId="26606"/>
          <ac:spMkLst>
            <pc:docMk/>
            <pc:sldMk cId="3465055518" sldId="270"/>
            <ac:spMk id="21" creationId="{2A85F7B3-F4E6-4FBF-B74E-43CAB468F500}"/>
          </ac:spMkLst>
        </pc:spChg>
        <pc:spChg chg="add del">
          <ac:chgData name="Bensy Chitteth" userId="dd397e4d-b79a-4f30-942f-5201a92e0fa0" providerId="ADAL" clId="{5A9D62FB-B56A-4271-9241-578C62B93C24}" dt="2021-07-30T06:27:16.282" v="304"/>
          <ac:spMkLst>
            <pc:docMk/>
            <pc:sldMk cId="3465055518" sldId="270"/>
            <ac:spMk id="26" creationId="{3A8EC506-B1DA-46A1-B44D-774E68468E13}"/>
          </ac:spMkLst>
        </pc:spChg>
        <pc:spChg chg="add del">
          <ac:chgData name="Bensy Chitteth" userId="dd397e4d-b79a-4f30-942f-5201a92e0fa0" providerId="ADAL" clId="{5A9D62FB-B56A-4271-9241-578C62B93C24}" dt="2021-07-30T06:27:16.282" v="304"/>
          <ac:spMkLst>
            <pc:docMk/>
            <pc:sldMk cId="3465055518" sldId="270"/>
            <ac:spMk id="28" creationId="{BFF30785-305E-45D7-984F-5AA93D3CA561}"/>
          </ac:spMkLst>
        </pc:spChg>
        <pc:spChg chg="add del">
          <ac:chgData name="Bensy Chitteth" userId="dd397e4d-b79a-4f30-942f-5201a92e0fa0" providerId="ADAL" clId="{5A9D62FB-B56A-4271-9241-578C62B93C24}" dt="2021-07-30T06:27:16.282" v="304"/>
          <ac:spMkLst>
            <pc:docMk/>
            <pc:sldMk cId="3465055518" sldId="270"/>
            <ac:spMk id="32" creationId="{070784CE-9DD4-4C2D-88B9-D219730A470F}"/>
          </ac:spMkLst>
        </pc:spChg>
        <pc:picChg chg="add del mod">
          <ac:chgData name="Bensy Chitteth" userId="dd397e4d-b79a-4f30-942f-5201a92e0fa0" providerId="ADAL" clId="{5A9D62FB-B56A-4271-9241-578C62B93C24}" dt="2021-07-30T06:47:09.463" v="507" actId="478"/>
          <ac:picMkLst>
            <pc:docMk/>
            <pc:sldMk cId="3465055518" sldId="270"/>
            <ac:picMk id="6" creationId="{D89F88DD-92FD-405A-B954-99A7C7C1EC87}"/>
          </ac:picMkLst>
        </pc:picChg>
        <pc:cxnChg chg="add del">
          <ac:chgData name="Bensy Chitteth" userId="dd397e4d-b79a-4f30-942f-5201a92e0fa0" providerId="ADAL" clId="{5A9D62FB-B56A-4271-9241-578C62B93C24}" dt="2021-07-30T06:19:55.875" v="246" actId="26606"/>
          <ac:cxnSpMkLst>
            <pc:docMk/>
            <pc:sldMk cId="3465055518" sldId="270"/>
            <ac:cxnSpMk id="11" creationId="{5E564EB3-35F2-4EFF-87DC-642DC020526D}"/>
          </ac:cxnSpMkLst>
        </pc:cxnChg>
        <pc:cxnChg chg="add del">
          <ac:chgData name="Bensy Chitteth" userId="dd397e4d-b79a-4f30-942f-5201a92e0fa0" providerId="ADAL" clId="{5A9D62FB-B56A-4271-9241-578C62B93C24}" dt="2021-07-30T06:19:55.875" v="246" actId="26606"/>
          <ac:cxnSpMkLst>
            <pc:docMk/>
            <pc:sldMk cId="3465055518" sldId="270"/>
            <ac:cxnSpMk id="15" creationId="{47AE7893-212D-45CB-A5B0-AE377389AB3F}"/>
          </ac:cxnSpMkLst>
        </pc:cxnChg>
        <pc:cxnChg chg="add del">
          <ac:chgData name="Bensy Chitteth" userId="dd397e4d-b79a-4f30-942f-5201a92e0fa0" providerId="ADAL" clId="{5A9D62FB-B56A-4271-9241-578C62B93C24}" dt="2021-07-30T06:20:06.284" v="249" actId="26606"/>
          <ac:cxnSpMkLst>
            <pc:docMk/>
            <pc:sldMk cId="3465055518" sldId="270"/>
            <ac:cxnSpMk id="17" creationId="{73741D5B-1709-4CDB-963A-CC3C749412B8}"/>
          </ac:cxnSpMkLst>
        </pc:cxnChg>
        <pc:cxnChg chg="add del">
          <ac:chgData name="Bensy Chitteth" userId="dd397e4d-b79a-4f30-942f-5201a92e0fa0" providerId="ADAL" clId="{5A9D62FB-B56A-4271-9241-578C62B93C24}" dt="2021-07-30T06:20:06.284" v="249" actId="26606"/>
          <ac:cxnSpMkLst>
            <pc:docMk/>
            <pc:sldMk cId="3465055518" sldId="270"/>
            <ac:cxnSpMk id="20" creationId="{15E01FA5-D766-43CA-A83D-E7CF3F04E96F}"/>
          </ac:cxnSpMkLst>
        </pc:cxnChg>
        <pc:cxnChg chg="add del">
          <ac:chgData name="Bensy Chitteth" userId="dd397e4d-b79a-4f30-942f-5201a92e0fa0" providerId="ADAL" clId="{5A9D62FB-B56A-4271-9241-578C62B93C24}" dt="2021-07-30T06:27:16.282" v="304"/>
          <ac:cxnSpMkLst>
            <pc:docMk/>
            <pc:sldMk cId="3465055518" sldId="270"/>
            <ac:cxnSpMk id="30" creationId="{15E01FA5-D766-43CA-A83D-E7CF3F04E96F}"/>
          </ac:cxnSpMkLst>
        </pc:cxnChg>
        <pc:cxnChg chg="add del">
          <ac:chgData name="Bensy Chitteth" userId="dd397e4d-b79a-4f30-942f-5201a92e0fa0" providerId="ADAL" clId="{5A9D62FB-B56A-4271-9241-578C62B93C24}" dt="2021-07-30T06:27:16.282" v="304"/>
          <ac:cxnSpMkLst>
            <pc:docMk/>
            <pc:sldMk cId="3465055518" sldId="270"/>
            <ac:cxnSpMk id="34" creationId="{640A410A-1838-4131-95A6-2BE4F8D412F2}"/>
          </ac:cxnSpMkLst>
        </pc:cxnChg>
      </pc:sldChg>
      <pc:sldChg chg="addSp delSp modSp mod setBg addAnim delAnim">
        <pc:chgData name="Bensy Chitteth" userId="dd397e4d-b79a-4f30-942f-5201a92e0fa0" providerId="ADAL" clId="{5A9D62FB-B56A-4271-9241-578C62B93C24}" dt="2021-07-30T06:36:31.469" v="434" actId="26606"/>
        <pc:sldMkLst>
          <pc:docMk/>
          <pc:sldMk cId="499147721" sldId="272"/>
        </pc:sldMkLst>
        <pc:spChg chg="mod">
          <ac:chgData name="Bensy Chitteth" userId="dd397e4d-b79a-4f30-942f-5201a92e0fa0" providerId="ADAL" clId="{5A9D62FB-B56A-4271-9241-578C62B93C24}" dt="2021-07-30T06:36:31.469" v="434" actId="26606"/>
          <ac:spMkLst>
            <pc:docMk/>
            <pc:sldMk cId="499147721" sldId="272"/>
            <ac:spMk id="2" creationId="{8C5C7416-B561-4877-9FAF-DF826E89027F}"/>
          </ac:spMkLst>
        </pc:spChg>
        <pc:spChg chg="mod">
          <ac:chgData name="Bensy Chitteth" userId="dd397e4d-b79a-4f30-942f-5201a92e0fa0" providerId="ADAL" clId="{5A9D62FB-B56A-4271-9241-578C62B93C24}" dt="2021-07-30T06:36:31.469" v="434" actId="26606"/>
          <ac:spMkLst>
            <pc:docMk/>
            <pc:sldMk cId="499147721" sldId="272"/>
            <ac:spMk id="3" creationId="{60A01F27-170F-4889-9B90-435C29C27072}"/>
          </ac:spMkLst>
        </pc:spChg>
        <pc:spChg chg="add del">
          <ac:chgData name="Bensy Chitteth" userId="dd397e4d-b79a-4f30-942f-5201a92e0fa0" providerId="ADAL" clId="{5A9D62FB-B56A-4271-9241-578C62B93C24}" dt="2021-07-30T06:36:31.462" v="433" actId="26606"/>
          <ac:spMkLst>
            <pc:docMk/>
            <pc:sldMk cId="499147721" sldId="272"/>
            <ac:spMk id="12" creationId="{201CC55D-ED54-4C5C-95E6-10947BD1103B}"/>
          </ac:spMkLst>
        </pc:spChg>
        <pc:spChg chg="add del">
          <ac:chgData name="Bensy Chitteth" userId="dd397e4d-b79a-4f30-942f-5201a92e0fa0" providerId="ADAL" clId="{5A9D62FB-B56A-4271-9241-578C62B93C24}" dt="2021-07-30T06:36:31.462" v="433" actId="26606"/>
          <ac:spMkLst>
            <pc:docMk/>
            <pc:sldMk cId="499147721" sldId="272"/>
            <ac:spMk id="18" creationId="{3873B707-463F-40B0-8227-E8CC6C67EB25}"/>
          </ac:spMkLst>
        </pc:spChg>
        <pc:spChg chg="add del">
          <ac:chgData name="Bensy Chitteth" userId="dd397e4d-b79a-4f30-942f-5201a92e0fa0" providerId="ADAL" clId="{5A9D62FB-B56A-4271-9241-578C62B93C24}" dt="2021-07-30T06:36:31.462" v="433" actId="26606"/>
          <ac:spMkLst>
            <pc:docMk/>
            <pc:sldMk cId="499147721" sldId="272"/>
            <ac:spMk id="20" creationId="{C13237C8-E62C-4F0D-A318-BD6FB6C2D138}"/>
          </ac:spMkLst>
        </pc:spChg>
        <pc:spChg chg="add del">
          <ac:chgData name="Bensy Chitteth" userId="dd397e4d-b79a-4f30-942f-5201a92e0fa0" providerId="ADAL" clId="{5A9D62FB-B56A-4271-9241-578C62B93C24}" dt="2021-07-30T06:36:31.462" v="433" actId="26606"/>
          <ac:spMkLst>
            <pc:docMk/>
            <pc:sldMk cId="499147721" sldId="272"/>
            <ac:spMk id="22" creationId="{19C9EAEA-39D0-4B0E-A0EB-51E7B26740B1}"/>
          </ac:spMkLst>
        </pc:spChg>
        <pc:spChg chg="add">
          <ac:chgData name="Bensy Chitteth" userId="dd397e4d-b79a-4f30-942f-5201a92e0fa0" providerId="ADAL" clId="{5A9D62FB-B56A-4271-9241-578C62B93C24}" dt="2021-07-30T06:36:31.469" v="434" actId="26606"/>
          <ac:spMkLst>
            <pc:docMk/>
            <pc:sldMk cId="499147721" sldId="272"/>
            <ac:spMk id="24" creationId="{0B9EE3F3-89B7-43C3-8651-C4C96830993D}"/>
          </ac:spMkLst>
        </pc:spChg>
        <pc:spChg chg="add">
          <ac:chgData name="Bensy Chitteth" userId="dd397e4d-b79a-4f30-942f-5201a92e0fa0" providerId="ADAL" clId="{5A9D62FB-B56A-4271-9241-578C62B93C24}" dt="2021-07-30T06:36:31.469" v="434" actId="26606"/>
          <ac:spMkLst>
            <pc:docMk/>
            <pc:sldMk cId="499147721" sldId="272"/>
            <ac:spMk id="25" creationId="{33AE4636-AEEC-45D6-84D4-7AC2DA48ECF8}"/>
          </ac:spMkLst>
        </pc:spChg>
        <pc:spChg chg="add">
          <ac:chgData name="Bensy Chitteth" userId="dd397e4d-b79a-4f30-942f-5201a92e0fa0" providerId="ADAL" clId="{5A9D62FB-B56A-4271-9241-578C62B93C24}" dt="2021-07-30T06:36:31.469" v="434" actId="26606"/>
          <ac:spMkLst>
            <pc:docMk/>
            <pc:sldMk cId="499147721" sldId="272"/>
            <ac:spMk id="26" creationId="{8D9CE0F4-2EB2-4F1F-8AAC-DB3571D9FE10}"/>
          </ac:spMkLst>
        </pc:spChg>
        <pc:grpChg chg="add del">
          <ac:chgData name="Bensy Chitteth" userId="dd397e4d-b79a-4f30-942f-5201a92e0fa0" providerId="ADAL" clId="{5A9D62FB-B56A-4271-9241-578C62B93C24}" dt="2021-07-30T06:36:31.462" v="433" actId="26606"/>
          <ac:grpSpMkLst>
            <pc:docMk/>
            <pc:sldMk cId="499147721" sldId="272"/>
            <ac:grpSpMk id="14" creationId="{1DE889C7-FAD6-4397-98E2-05D503484459}"/>
          </ac:grpSpMkLst>
        </pc:grpChg>
        <pc:picChg chg="mod ord">
          <ac:chgData name="Bensy Chitteth" userId="dd397e4d-b79a-4f30-942f-5201a92e0fa0" providerId="ADAL" clId="{5A9D62FB-B56A-4271-9241-578C62B93C24}" dt="2021-07-30T06:36:31.469" v="434" actId="26606"/>
          <ac:picMkLst>
            <pc:docMk/>
            <pc:sldMk cId="499147721" sldId="272"/>
            <ac:picMk id="7" creationId="{708486B5-8785-4CBD-BD07-C7113CDCA1E6}"/>
          </ac:picMkLst>
        </pc:picChg>
      </pc:sldChg>
      <pc:sldChg chg="addSp delSp modSp mod setBg delDesignElem">
        <pc:chgData name="Bensy Chitteth" userId="dd397e4d-b79a-4f30-942f-5201a92e0fa0" providerId="ADAL" clId="{5A9D62FB-B56A-4271-9241-578C62B93C24}" dt="2021-07-30T06:27:16.282" v="304"/>
        <pc:sldMkLst>
          <pc:docMk/>
          <pc:sldMk cId="1779361531" sldId="273"/>
        </pc:sldMkLst>
        <pc:spChg chg="ord">
          <ac:chgData name="Bensy Chitteth" userId="dd397e4d-b79a-4f30-942f-5201a92e0fa0" providerId="ADAL" clId="{5A9D62FB-B56A-4271-9241-578C62B93C24}" dt="2021-07-30T06:07:38.112" v="210" actId="26606"/>
          <ac:spMkLst>
            <pc:docMk/>
            <pc:sldMk cId="1779361531" sldId="273"/>
            <ac:spMk id="3" creationId="{1C82413A-EF03-4C07-8A61-0D13E23DD6A9}"/>
          </ac:spMkLst>
        </pc:spChg>
        <pc:spChg chg="add del">
          <ac:chgData name="Bensy Chitteth" userId="dd397e4d-b79a-4f30-942f-5201a92e0fa0" providerId="ADAL" clId="{5A9D62FB-B56A-4271-9241-578C62B93C24}" dt="2021-07-30T06:25:42.020" v="293" actId="26606"/>
          <ac:spMkLst>
            <pc:docMk/>
            <pc:sldMk cId="1779361531" sldId="273"/>
            <ac:spMk id="8" creationId="{C61657BD-3333-446A-A16A-CBDC77C8E559}"/>
          </ac:spMkLst>
        </pc:spChg>
        <pc:spChg chg="add del">
          <ac:chgData name="Bensy Chitteth" userId="dd397e4d-b79a-4f30-942f-5201a92e0fa0" providerId="ADAL" clId="{5A9D62FB-B56A-4271-9241-578C62B93C24}" dt="2021-07-30T06:25:42.020" v="293" actId="26606"/>
          <ac:spMkLst>
            <pc:docMk/>
            <pc:sldMk cId="1779361531" sldId="273"/>
            <ac:spMk id="10" creationId="{52CAFF06-4D3A-42A5-8614-B1FA47EA0F6D}"/>
          </ac:spMkLst>
        </pc:spChg>
        <pc:spChg chg="add del">
          <ac:chgData name="Bensy Chitteth" userId="dd397e4d-b79a-4f30-942f-5201a92e0fa0" providerId="ADAL" clId="{5A9D62FB-B56A-4271-9241-578C62B93C24}" dt="2021-07-30T06:27:16.282" v="304"/>
          <ac:spMkLst>
            <pc:docMk/>
            <pc:sldMk cId="1779361531" sldId="273"/>
            <ac:spMk id="17" creationId="{9413DE7D-4710-463F-9A37-FC3DA82954C6}"/>
          </ac:spMkLst>
        </pc:spChg>
        <pc:picChg chg="mod">
          <ac:chgData name="Bensy Chitteth" userId="dd397e4d-b79a-4f30-942f-5201a92e0fa0" providerId="ADAL" clId="{5A9D62FB-B56A-4271-9241-578C62B93C24}" dt="2021-07-30T06:25:42.020" v="293" actId="26606"/>
          <ac:picMkLst>
            <pc:docMk/>
            <pc:sldMk cId="1779361531" sldId="273"/>
            <ac:picMk id="2" creationId="{1A7037A5-F653-4781-8125-12AE6A057309}"/>
          </ac:picMkLst>
        </pc:picChg>
        <pc:cxnChg chg="add del">
          <ac:chgData name="Bensy Chitteth" userId="dd397e4d-b79a-4f30-942f-5201a92e0fa0" providerId="ADAL" clId="{5A9D62FB-B56A-4271-9241-578C62B93C24}" dt="2021-07-30T06:27:16.282" v="304"/>
          <ac:cxnSpMkLst>
            <pc:docMk/>
            <pc:sldMk cId="1779361531" sldId="273"/>
            <ac:cxnSpMk id="15" creationId="{B05BFB19-669B-436A-9E38-5011D6F93B8D}"/>
          </ac:cxnSpMkLst>
        </pc:cxnChg>
      </pc:sldChg>
      <pc:sldChg chg="modSp mod">
        <pc:chgData name="Bensy Chitteth" userId="dd397e4d-b79a-4f30-942f-5201a92e0fa0" providerId="ADAL" clId="{5A9D62FB-B56A-4271-9241-578C62B93C24}" dt="2021-07-30T06:27:16.410" v="307" actId="27636"/>
        <pc:sldMkLst>
          <pc:docMk/>
          <pc:sldMk cId="3345189274" sldId="274"/>
        </pc:sldMkLst>
        <pc:spChg chg="mod">
          <ac:chgData name="Bensy Chitteth" userId="dd397e4d-b79a-4f30-942f-5201a92e0fa0" providerId="ADAL" clId="{5A9D62FB-B56A-4271-9241-578C62B93C24}" dt="2021-07-30T06:27:16.410" v="307" actId="27636"/>
          <ac:spMkLst>
            <pc:docMk/>
            <pc:sldMk cId="3345189274" sldId="274"/>
            <ac:spMk id="2" creationId="{5BCAD916-DFE7-44E7-A889-0DD72968AADB}"/>
          </ac:spMkLst>
        </pc:spChg>
      </pc:sldChg>
      <pc:sldChg chg="addSp delSp modSp new del mod setBg">
        <pc:chgData name="Bensy Chitteth" userId="dd397e4d-b79a-4f30-942f-5201a92e0fa0" providerId="ADAL" clId="{5A9D62FB-B56A-4271-9241-578C62B93C24}" dt="2021-07-30T06:52:05.565" v="543" actId="680"/>
        <pc:sldMkLst>
          <pc:docMk/>
          <pc:sldMk cId="1566789550" sldId="275"/>
        </pc:sldMkLst>
        <pc:spChg chg="mod">
          <ac:chgData name="Bensy Chitteth" userId="dd397e4d-b79a-4f30-942f-5201a92e0fa0" providerId="ADAL" clId="{5A9D62FB-B56A-4271-9241-578C62B93C24}" dt="2021-07-30T06:52:04.843" v="541"/>
          <ac:spMkLst>
            <pc:docMk/>
            <pc:sldMk cId="1566789550" sldId="275"/>
            <ac:spMk id="2" creationId="{03DDDD20-A4A6-4E4E-8FB0-618C29E85D89}"/>
          </ac:spMkLst>
        </pc:spChg>
        <pc:spChg chg="add del mod">
          <ac:chgData name="Bensy Chitteth" userId="dd397e4d-b79a-4f30-942f-5201a92e0fa0" providerId="ADAL" clId="{5A9D62FB-B56A-4271-9241-578C62B93C24}" dt="2021-07-30T06:52:05.509" v="542"/>
          <ac:spMkLst>
            <pc:docMk/>
            <pc:sldMk cId="1566789550" sldId="275"/>
            <ac:spMk id="3" creationId="{8A32ED21-8BF7-45F2-AFF4-A5011209153E}"/>
          </ac:spMkLst>
        </pc:spChg>
        <pc:spChg chg="add del">
          <ac:chgData name="Bensy Chitteth" userId="dd397e4d-b79a-4f30-942f-5201a92e0fa0" providerId="ADAL" clId="{5A9D62FB-B56A-4271-9241-578C62B93C24}" dt="2021-07-30T06:51:42.452" v="528" actId="26606"/>
          <ac:spMkLst>
            <pc:docMk/>
            <pc:sldMk cId="1566789550" sldId="275"/>
            <ac:spMk id="8" creationId="{100EDD19-6802-4EC3-95CE-CFFAB042CFD6}"/>
          </ac:spMkLst>
        </pc:spChg>
        <pc:spChg chg="add del">
          <ac:chgData name="Bensy Chitteth" userId="dd397e4d-b79a-4f30-942f-5201a92e0fa0" providerId="ADAL" clId="{5A9D62FB-B56A-4271-9241-578C62B93C24}" dt="2021-07-30T06:51:42.452" v="528" actId="26606"/>
          <ac:spMkLst>
            <pc:docMk/>
            <pc:sldMk cId="1566789550" sldId="275"/>
            <ac:spMk id="10" creationId="{DB17E863-922E-4C26-BD64-E8FD41D28661}"/>
          </ac:spMkLst>
        </pc:spChg>
        <pc:spChg chg="add del">
          <ac:chgData name="Bensy Chitteth" userId="dd397e4d-b79a-4f30-942f-5201a92e0fa0" providerId="ADAL" clId="{5A9D62FB-B56A-4271-9241-578C62B93C24}" dt="2021-07-30T06:51:46.633" v="534" actId="26606"/>
          <ac:spMkLst>
            <pc:docMk/>
            <pc:sldMk cId="1566789550" sldId="275"/>
            <ac:spMk id="12" creationId="{142DCE2C-2863-46FA-9BE7-24365A24D9BA}"/>
          </ac:spMkLst>
        </pc:spChg>
        <pc:spChg chg="add del">
          <ac:chgData name="Bensy Chitteth" userId="dd397e4d-b79a-4f30-942f-5201a92e0fa0" providerId="ADAL" clId="{5A9D62FB-B56A-4271-9241-578C62B93C24}" dt="2021-07-30T06:51:43.232" v="530" actId="26606"/>
          <ac:spMkLst>
            <pc:docMk/>
            <pc:sldMk cId="1566789550" sldId="275"/>
            <ac:spMk id="14" creationId="{B6CDA21F-E7AF-4C75-8395-33F58D5B0E45}"/>
          </ac:spMkLst>
        </pc:spChg>
        <pc:spChg chg="add del">
          <ac:chgData name="Bensy Chitteth" userId="dd397e4d-b79a-4f30-942f-5201a92e0fa0" providerId="ADAL" clId="{5A9D62FB-B56A-4271-9241-578C62B93C24}" dt="2021-07-30T06:51:43.232" v="530" actId="26606"/>
          <ac:spMkLst>
            <pc:docMk/>
            <pc:sldMk cId="1566789550" sldId="275"/>
            <ac:spMk id="15" creationId="{D5B0017B-2ECA-49AF-B397-DC140825DF8D}"/>
          </ac:spMkLst>
        </pc:spChg>
        <pc:spChg chg="add del">
          <ac:chgData name="Bensy Chitteth" userId="dd397e4d-b79a-4f30-942f-5201a92e0fa0" providerId="ADAL" clId="{5A9D62FB-B56A-4271-9241-578C62B93C24}" dt="2021-07-30T06:51:44.266" v="532" actId="26606"/>
          <ac:spMkLst>
            <pc:docMk/>
            <pc:sldMk cId="1566789550" sldId="275"/>
            <ac:spMk id="19" creationId="{777A147A-9ED8-46B4-8660-1B3C2AA880B5}"/>
          </ac:spMkLst>
        </pc:spChg>
        <pc:spChg chg="add del">
          <ac:chgData name="Bensy Chitteth" userId="dd397e4d-b79a-4f30-942f-5201a92e0fa0" providerId="ADAL" clId="{5A9D62FB-B56A-4271-9241-578C62B93C24}" dt="2021-07-30T06:51:44.266" v="532" actId="26606"/>
          <ac:spMkLst>
            <pc:docMk/>
            <pc:sldMk cId="1566789550" sldId="275"/>
            <ac:spMk id="20" creationId="{5D6C15A0-C087-4593-8414-2B4EC1CDC3DE}"/>
          </ac:spMkLst>
        </pc:spChg>
        <pc:spChg chg="add del">
          <ac:chgData name="Bensy Chitteth" userId="dd397e4d-b79a-4f30-942f-5201a92e0fa0" providerId="ADAL" clId="{5A9D62FB-B56A-4271-9241-578C62B93C24}" dt="2021-07-30T06:51:46.633" v="534" actId="26606"/>
          <ac:spMkLst>
            <pc:docMk/>
            <pc:sldMk cId="1566789550" sldId="275"/>
            <ac:spMk id="22" creationId="{C9A36457-A5F4-4103-A443-02581C09185B}"/>
          </ac:spMkLst>
        </pc:spChg>
        <pc:spChg chg="add del">
          <ac:chgData name="Bensy Chitteth" userId="dd397e4d-b79a-4f30-942f-5201a92e0fa0" providerId="ADAL" clId="{5A9D62FB-B56A-4271-9241-578C62B93C24}" dt="2021-07-30T06:51:46.633" v="534" actId="26606"/>
          <ac:spMkLst>
            <pc:docMk/>
            <pc:sldMk cId="1566789550" sldId="275"/>
            <ac:spMk id="23" creationId="{DC5FB7E8-B636-40FA-BE8D-48145C0F5C57}"/>
          </ac:spMkLst>
        </pc:spChg>
        <pc:grpChg chg="add del">
          <ac:chgData name="Bensy Chitteth" userId="dd397e4d-b79a-4f30-942f-5201a92e0fa0" providerId="ADAL" clId="{5A9D62FB-B56A-4271-9241-578C62B93C24}" dt="2021-07-30T06:51:43.232" v="530" actId="26606"/>
          <ac:grpSpMkLst>
            <pc:docMk/>
            <pc:sldMk cId="1566789550" sldId="275"/>
            <ac:grpSpMk id="16" creationId="{AE1C45F0-260A-458C-96ED-C1F6D2151219}"/>
          </ac:grpSpMkLst>
        </pc:grpChg>
        <pc:graphicFrameChg chg="add del">
          <ac:chgData name="Bensy Chitteth" userId="dd397e4d-b79a-4f30-942f-5201a92e0fa0" providerId="ADAL" clId="{5A9D62FB-B56A-4271-9241-578C62B93C24}" dt="2021-07-30T06:52:03.163" v="536" actId="26606"/>
          <ac:graphicFrameMkLst>
            <pc:docMk/>
            <pc:sldMk cId="1566789550" sldId="275"/>
            <ac:graphicFrameMk id="5" creationId="{ED9852B9-464F-4AC6-944D-483A8BAA11C9}"/>
          </ac:graphicFrameMkLst>
        </pc:graphicFrameChg>
        <pc:cxnChg chg="add del">
          <ac:chgData name="Bensy Chitteth" userId="dd397e4d-b79a-4f30-942f-5201a92e0fa0" providerId="ADAL" clId="{5A9D62FB-B56A-4271-9241-578C62B93C24}" dt="2021-07-30T06:51:43.232" v="530" actId="26606"/>
          <ac:cxnSpMkLst>
            <pc:docMk/>
            <pc:sldMk cId="1566789550" sldId="275"/>
            <ac:cxnSpMk id="17" creationId="{6CF1BAF6-AD41-4082-B212-8A1F9A2E8779}"/>
          </ac:cxnSpMkLst>
        </pc:cxnChg>
      </pc:sldChg>
    </pc:docChg>
  </pc:docChgLst>
  <pc:docChgLst>
    <pc:chgData name="Sreeja Balakrishnan Thazhathethil" userId="S::101270113@georgebrown.ca::6810deb4-5ea6-4cd4-94d2-8afb0b71322d" providerId="AD" clId="Web-{D1334AF8-4015-4B1D-2291-C0DF00D2EA04}"/>
    <pc:docChg chg="addSld delSld modSld">
      <pc:chgData name="Sreeja Balakrishnan Thazhathethil" userId="S::101270113@georgebrown.ca::6810deb4-5ea6-4cd4-94d2-8afb0b71322d" providerId="AD" clId="Web-{D1334AF8-4015-4B1D-2291-C0DF00D2EA04}" dt="2021-07-30T16:46:35.853" v="25"/>
      <pc:docMkLst>
        <pc:docMk/>
      </pc:docMkLst>
      <pc:sldChg chg="addSp delSp modSp">
        <pc:chgData name="Sreeja Balakrishnan Thazhathethil" userId="S::101270113@georgebrown.ca::6810deb4-5ea6-4cd4-94d2-8afb0b71322d" providerId="AD" clId="Web-{D1334AF8-4015-4B1D-2291-C0DF00D2EA04}" dt="2021-07-30T16:46:35.853" v="25"/>
        <pc:sldMkLst>
          <pc:docMk/>
          <pc:sldMk cId="3914873956" sldId="257"/>
        </pc:sldMkLst>
        <pc:graphicFrameChg chg="mod">
          <ac:chgData name="Sreeja Balakrishnan Thazhathethil" userId="S::101270113@georgebrown.ca::6810deb4-5ea6-4cd4-94d2-8afb0b71322d" providerId="AD" clId="Web-{D1334AF8-4015-4B1D-2291-C0DF00D2EA04}" dt="2021-07-30T16:36:48.551" v="16" actId="1076"/>
          <ac:graphicFrameMkLst>
            <pc:docMk/>
            <pc:sldMk cId="3914873956" sldId="257"/>
            <ac:graphicFrameMk id="12" creationId="{D4A09FE6-A0A1-44D4-9D75-44A29B46AD61}"/>
          </ac:graphicFrameMkLst>
        </pc:graphicFrameChg>
        <pc:picChg chg="add del mod">
          <ac:chgData name="Sreeja Balakrishnan Thazhathethil" userId="S::101270113@georgebrown.ca::6810deb4-5ea6-4cd4-94d2-8afb0b71322d" providerId="AD" clId="Web-{D1334AF8-4015-4B1D-2291-C0DF00D2EA04}" dt="2021-07-30T16:34:12.612" v="1"/>
          <ac:picMkLst>
            <pc:docMk/>
            <pc:sldMk cId="3914873956" sldId="257"/>
            <ac:picMk id="8" creationId="{1C771402-ED45-4C9C-A863-475326F3C7E2}"/>
          </ac:picMkLst>
        </pc:picChg>
        <pc:picChg chg="add del mod">
          <ac:chgData name="Sreeja Balakrishnan Thazhathethil" userId="S::101270113@georgebrown.ca::6810deb4-5ea6-4cd4-94d2-8afb0b71322d" providerId="AD" clId="Web-{D1334AF8-4015-4B1D-2291-C0DF00D2EA04}" dt="2021-07-30T16:34:33.440" v="3"/>
          <ac:picMkLst>
            <pc:docMk/>
            <pc:sldMk cId="3914873956" sldId="257"/>
            <ac:picMk id="21" creationId="{F2527B86-DFB4-4AEC-B1DF-E09D434C68E4}"/>
          </ac:picMkLst>
        </pc:picChg>
        <pc:picChg chg="add del mod">
          <ac:chgData name="Sreeja Balakrishnan Thazhathethil" userId="S::101270113@georgebrown.ca::6810deb4-5ea6-4cd4-94d2-8afb0b71322d" providerId="AD" clId="Web-{D1334AF8-4015-4B1D-2291-C0DF00D2EA04}" dt="2021-07-30T16:36:44.050" v="14"/>
          <ac:picMkLst>
            <pc:docMk/>
            <pc:sldMk cId="3914873956" sldId="257"/>
            <ac:picMk id="37" creationId="{D3BFAE63-77D2-4146-AF15-7ECB67639C02}"/>
          </ac:picMkLst>
        </pc:picChg>
        <pc:picChg chg="add del mod">
          <ac:chgData name="Sreeja Balakrishnan Thazhathethil" userId="S::101270113@georgebrown.ca::6810deb4-5ea6-4cd4-94d2-8afb0b71322d" providerId="AD" clId="Web-{D1334AF8-4015-4B1D-2291-C0DF00D2EA04}" dt="2021-07-30T16:39:53.318" v="21"/>
          <ac:picMkLst>
            <pc:docMk/>
            <pc:sldMk cId="3914873956" sldId="257"/>
            <ac:picMk id="48" creationId="{7A879DAB-6F75-4790-811D-A10785F77526}"/>
          </ac:picMkLst>
        </pc:picChg>
        <pc:picChg chg="add del mod">
          <ac:chgData name="Sreeja Balakrishnan Thazhathethil" userId="S::101270113@georgebrown.ca::6810deb4-5ea6-4cd4-94d2-8afb0b71322d" providerId="AD" clId="Web-{D1334AF8-4015-4B1D-2291-C0DF00D2EA04}" dt="2021-07-30T16:46:24.150" v="23"/>
          <ac:picMkLst>
            <pc:docMk/>
            <pc:sldMk cId="3914873956" sldId="257"/>
            <ac:picMk id="49" creationId="{9687B278-7534-4396-9EF3-1BB83A978118}"/>
          </ac:picMkLst>
        </pc:picChg>
        <pc:picChg chg="add del mod">
          <ac:chgData name="Sreeja Balakrishnan Thazhathethil" userId="S::101270113@georgebrown.ca::6810deb4-5ea6-4cd4-94d2-8afb0b71322d" providerId="AD" clId="Web-{D1334AF8-4015-4B1D-2291-C0DF00D2EA04}" dt="2021-07-30T16:46:35.853" v="25"/>
          <ac:picMkLst>
            <pc:docMk/>
            <pc:sldMk cId="3914873956" sldId="257"/>
            <ac:picMk id="50" creationId="{C19BE068-6540-42C3-BAD3-837362B69549}"/>
          </ac:picMkLst>
        </pc:picChg>
      </pc:sldChg>
      <pc:sldChg chg="addSp delSp modSp">
        <pc:chgData name="Sreeja Balakrishnan Thazhathethil" userId="S::101270113@georgebrown.ca::6810deb4-5ea6-4cd4-94d2-8afb0b71322d" providerId="AD" clId="Web-{D1334AF8-4015-4B1D-2291-C0DF00D2EA04}" dt="2021-07-30T16:35:43.394" v="9"/>
        <pc:sldMkLst>
          <pc:docMk/>
          <pc:sldMk cId="3465055518" sldId="270"/>
        </pc:sldMkLst>
        <pc:picChg chg="add del mod">
          <ac:chgData name="Sreeja Balakrishnan Thazhathethil" userId="S::101270113@georgebrown.ca::6810deb4-5ea6-4cd4-94d2-8afb0b71322d" providerId="AD" clId="Web-{D1334AF8-4015-4B1D-2291-C0DF00D2EA04}" dt="2021-07-30T16:35:43.394" v="9"/>
          <ac:picMkLst>
            <pc:docMk/>
            <pc:sldMk cId="3465055518" sldId="270"/>
            <ac:picMk id="3" creationId="{00404B71-296A-4494-9CC1-4C875BF7BE4D}"/>
          </ac:picMkLst>
        </pc:picChg>
      </pc:sldChg>
      <pc:sldChg chg="addSp delSp modSp new del">
        <pc:chgData name="Sreeja Balakrishnan Thazhathethil" userId="S::101270113@georgebrown.ca::6810deb4-5ea6-4cd4-94d2-8afb0b71322d" providerId="AD" clId="Web-{D1334AF8-4015-4B1D-2291-C0DF00D2EA04}" dt="2021-07-30T16:35:01.284" v="7"/>
        <pc:sldMkLst>
          <pc:docMk/>
          <pc:sldMk cId="267376275" sldId="278"/>
        </pc:sldMkLst>
        <pc:spChg chg="del">
          <ac:chgData name="Sreeja Balakrishnan Thazhathethil" userId="S::101270113@georgebrown.ca::6810deb4-5ea6-4cd4-94d2-8afb0b71322d" providerId="AD" clId="Web-{D1334AF8-4015-4B1D-2291-C0DF00D2EA04}" dt="2021-07-30T16:34:52.706" v="5"/>
          <ac:spMkLst>
            <pc:docMk/>
            <pc:sldMk cId="267376275" sldId="278"/>
            <ac:spMk id="3" creationId="{45E8602D-68A9-4F19-8A43-B70E7D5F60EE}"/>
          </ac:spMkLst>
        </pc:spChg>
        <pc:spChg chg="add mod">
          <ac:chgData name="Sreeja Balakrishnan Thazhathethil" userId="S::101270113@georgebrown.ca::6810deb4-5ea6-4cd4-94d2-8afb0b71322d" providerId="AD" clId="Web-{D1334AF8-4015-4B1D-2291-C0DF00D2EA04}" dt="2021-07-30T16:34:55.128" v="6"/>
          <ac:spMkLst>
            <pc:docMk/>
            <pc:sldMk cId="267376275" sldId="278"/>
            <ac:spMk id="6" creationId="{B58EBB1A-5A71-4306-8D56-0913457E71A0}"/>
          </ac:spMkLst>
        </pc:spChg>
        <pc:picChg chg="add del mod ord">
          <ac:chgData name="Sreeja Balakrishnan Thazhathethil" userId="S::101270113@georgebrown.ca::6810deb4-5ea6-4cd4-94d2-8afb0b71322d" providerId="AD" clId="Web-{D1334AF8-4015-4B1D-2291-C0DF00D2EA04}" dt="2021-07-30T16:34:55.128" v="6"/>
          <ac:picMkLst>
            <pc:docMk/>
            <pc:sldMk cId="267376275" sldId="278"/>
            <ac:picMk id="4" creationId="{D7B004F4-BCB1-4D95-9C2A-79E00CD66581}"/>
          </ac:picMkLst>
        </pc:picChg>
      </pc:sldChg>
      <pc:sldChg chg="addSp delSp modSp new">
        <pc:chgData name="Sreeja Balakrishnan Thazhathethil" userId="S::101270113@georgebrown.ca::6810deb4-5ea6-4cd4-94d2-8afb0b71322d" providerId="AD" clId="Web-{D1334AF8-4015-4B1D-2291-C0DF00D2EA04}" dt="2021-07-30T16:37:28.723" v="19"/>
        <pc:sldMkLst>
          <pc:docMk/>
          <pc:sldMk cId="3024233724" sldId="278"/>
        </pc:sldMkLst>
        <pc:spChg chg="add del">
          <ac:chgData name="Sreeja Balakrishnan Thazhathethil" userId="S::101270113@georgebrown.ca::6810deb4-5ea6-4cd4-94d2-8afb0b71322d" providerId="AD" clId="Web-{D1334AF8-4015-4B1D-2291-C0DF00D2EA04}" dt="2021-07-30T16:37:28.723" v="19"/>
          <ac:spMkLst>
            <pc:docMk/>
            <pc:sldMk cId="3024233724" sldId="278"/>
            <ac:spMk id="3" creationId="{9724DB11-0C63-44EA-8211-783CE56DFFB3}"/>
          </ac:spMkLst>
        </pc:spChg>
        <pc:picChg chg="add del mod ord">
          <ac:chgData name="Sreeja Balakrishnan Thazhathethil" userId="S::101270113@georgebrown.ca::6810deb4-5ea6-4cd4-94d2-8afb0b71322d" providerId="AD" clId="Web-{D1334AF8-4015-4B1D-2291-C0DF00D2EA04}" dt="2021-07-30T16:37:28.723" v="19"/>
          <ac:picMkLst>
            <pc:docMk/>
            <pc:sldMk cId="3024233724" sldId="278"/>
            <ac:picMk id="4" creationId="{F666D830-B73E-4559-BAE5-8096F2D57931}"/>
          </ac:picMkLst>
        </pc:picChg>
      </pc:sldChg>
      <pc:sldChg chg="addSp delSp modSp new del">
        <pc:chgData name="Sreeja Balakrishnan Thazhathethil" userId="S::101270113@georgebrown.ca::6810deb4-5ea6-4cd4-94d2-8afb0b71322d" providerId="AD" clId="Web-{D1334AF8-4015-4B1D-2291-C0DF00D2EA04}" dt="2021-07-30T16:36:04.581" v="12"/>
        <pc:sldMkLst>
          <pc:docMk/>
          <pc:sldMk cId="3593028049" sldId="278"/>
        </pc:sldMkLst>
        <pc:spChg chg="del">
          <ac:chgData name="Sreeja Balakrishnan Thazhathethil" userId="S::101270113@georgebrown.ca::6810deb4-5ea6-4cd4-94d2-8afb0b71322d" providerId="AD" clId="Web-{D1334AF8-4015-4B1D-2291-C0DF00D2EA04}" dt="2021-07-30T16:35:51.034" v="11"/>
          <ac:spMkLst>
            <pc:docMk/>
            <pc:sldMk cId="3593028049" sldId="278"/>
            <ac:spMk id="3" creationId="{A5D6D608-8924-40F6-A63B-CE661FFA6643}"/>
          </ac:spMkLst>
        </pc:spChg>
        <pc:picChg chg="add mod ord">
          <ac:chgData name="Sreeja Balakrishnan Thazhathethil" userId="S::101270113@georgebrown.ca::6810deb4-5ea6-4cd4-94d2-8afb0b71322d" providerId="AD" clId="Web-{D1334AF8-4015-4B1D-2291-C0DF00D2EA04}" dt="2021-07-30T16:35:51.034" v="11"/>
          <ac:picMkLst>
            <pc:docMk/>
            <pc:sldMk cId="3593028049" sldId="278"/>
            <ac:picMk id="4" creationId="{F0F84A3E-1560-4581-937B-103FD83D4CA9}"/>
          </ac:picMkLst>
        </pc:picChg>
      </pc:sldChg>
    </pc:docChg>
  </pc:docChgLst>
  <pc:docChgLst>
    <pc:chgData name="Mirza Razin Alam" userId="S::101329992@georgebrown.ca::c97f0099-253a-4e83-a370-68615e590df9" providerId="AD" clId="Web-{12843111-19AF-4C47-AFD6-6F34F39C8DAD}"/>
    <pc:docChg chg="modSld">
      <pc:chgData name="Mirza Razin Alam" userId="S::101329992@georgebrown.ca::c97f0099-253a-4e83-a370-68615e590df9" providerId="AD" clId="Web-{12843111-19AF-4C47-AFD6-6F34F39C8DAD}" dt="2021-07-29T23:27:38.715" v="98" actId="20577"/>
      <pc:docMkLst>
        <pc:docMk/>
      </pc:docMkLst>
      <pc:sldChg chg="modSp">
        <pc:chgData name="Mirza Razin Alam" userId="S::101329992@georgebrown.ca::c97f0099-253a-4e83-a370-68615e590df9" providerId="AD" clId="Web-{12843111-19AF-4C47-AFD6-6F34F39C8DAD}" dt="2021-07-29T23:27:38.715" v="98" actId="20577"/>
        <pc:sldMkLst>
          <pc:docMk/>
          <pc:sldMk cId="1285870536" sldId="259"/>
        </pc:sldMkLst>
        <pc:spChg chg="mod">
          <ac:chgData name="Mirza Razin Alam" userId="S::101329992@georgebrown.ca::c97f0099-253a-4e83-a370-68615e590df9" providerId="AD" clId="Web-{12843111-19AF-4C47-AFD6-6F34F39C8DAD}" dt="2021-07-29T23:27:38.715" v="98" actId="20577"/>
          <ac:spMkLst>
            <pc:docMk/>
            <pc:sldMk cId="1285870536" sldId="259"/>
            <ac:spMk id="3" creationId="{78E4D750-4527-4AD8-8CEC-0B8ECF1A7A11}"/>
          </ac:spMkLst>
        </pc:spChg>
      </pc:sldChg>
    </pc:docChg>
  </pc:docChgLst>
  <pc:docChgLst>
    <pc:chgData name="Kalpesh Bhurabhai Odedra" userId="S::101331600@georgebrown.ca::19a210a3-fd42-4830-be35-13fb87755adb" providerId="AD" clId="Web-{B6942730-12F2-496D-999B-28007A0B5340}"/>
    <pc:docChg chg="modSld">
      <pc:chgData name="Kalpesh Bhurabhai Odedra" userId="S::101331600@georgebrown.ca::19a210a3-fd42-4830-be35-13fb87755adb" providerId="AD" clId="Web-{B6942730-12F2-496D-999B-28007A0B5340}" dt="2021-07-24T21:56:49.259" v="74" actId="20577"/>
      <pc:docMkLst>
        <pc:docMk/>
      </pc:docMkLst>
      <pc:sldChg chg="modSp">
        <pc:chgData name="Kalpesh Bhurabhai Odedra" userId="S::101331600@georgebrown.ca::19a210a3-fd42-4830-be35-13fb87755adb" providerId="AD" clId="Web-{B6942730-12F2-496D-999B-28007A0B5340}" dt="2021-07-24T21:56:49.259" v="74" actId="20577"/>
        <pc:sldMkLst>
          <pc:docMk/>
          <pc:sldMk cId="3699008732" sldId="263"/>
        </pc:sldMkLst>
        <pc:spChg chg="mod">
          <ac:chgData name="Kalpesh Bhurabhai Odedra" userId="S::101331600@georgebrown.ca::19a210a3-fd42-4830-be35-13fb87755adb" providerId="AD" clId="Web-{B6942730-12F2-496D-999B-28007A0B5340}" dt="2021-07-24T21:56:49.259" v="74" actId="20577"/>
          <ac:spMkLst>
            <pc:docMk/>
            <pc:sldMk cId="3699008732" sldId="263"/>
            <ac:spMk id="3" creationId="{9C60DD2B-E88E-49CF-9689-844A13F2759B}"/>
          </ac:spMkLst>
        </pc:spChg>
      </pc:sldChg>
    </pc:docChg>
  </pc:docChgLst>
  <pc:docChgLst>
    <pc:chgData name="Yagna Priyadarshni Himachalapathy" userId="S::101264712@georgebrown.ca::c5095997-a98a-4acf-a832-f34aadf74a6f" providerId="AD" clId="Web-{7A019F18-5E9D-F2E6-9C1D-A6E2F5EAEAFD}"/>
    <pc:docChg chg="modSld">
      <pc:chgData name="Yagna Priyadarshni Himachalapathy" userId="S::101264712@georgebrown.ca::c5095997-a98a-4acf-a832-f34aadf74a6f" providerId="AD" clId="Web-{7A019F18-5E9D-F2E6-9C1D-A6E2F5EAEAFD}" dt="2021-07-30T08:08:37.061" v="33" actId="1076"/>
      <pc:docMkLst>
        <pc:docMk/>
      </pc:docMkLst>
      <pc:sldChg chg="addSp modSp">
        <pc:chgData name="Yagna Priyadarshni Himachalapathy" userId="S::101264712@georgebrown.ca::c5095997-a98a-4acf-a832-f34aadf74a6f" providerId="AD" clId="Web-{7A019F18-5E9D-F2E6-9C1D-A6E2F5EAEAFD}" dt="2021-07-30T08:08:37.061" v="33" actId="1076"/>
        <pc:sldMkLst>
          <pc:docMk/>
          <pc:sldMk cId="109857222" sldId="256"/>
        </pc:sldMkLst>
        <pc:spChg chg="add mod">
          <ac:chgData name="Yagna Priyadarshni Himachalapathy" userId="S::101264712@georgebrown.ca::c5095997-a98a-4acf-a832-f34aadf74a6f" providerId="AD" clId="Web-{7A019F18-5E9D-F2E6-9C1D-A6E2F5EAEAFD}" dt="2021-07-30T08:08:37.061" v="33" actId="1076"/>
          <ac:spMkLst>
            <pc:docMk/>
            <pc:sldMk cId="109857222" sldId="256"/>
            <ac:spMk id="4" creationId="{A0FF438F-98F5-4BB2-88DE-4DD0ECA2C143}"/>
          </ac:spMkLst>
        </pc:spChg>
      </pc:sldChg>
      <pc:sldChg chg="modSp">
        <pc:chgData name="Yagna Priyadarshni Himachalapathy" userId="S::101264712@georgebrown.ca::c5095997-a98a-4acf-a832-f34aadf74a6f" providerId="AD" clId="Web-{7A019F18-5E9D-F2E6-9C1D-A6E2F5EAEAFD}" dt="2021-07-30T08:07:21.179" v="25" actId="20577"/>
        <pc:sldMkLst>
          <pc:docMk/>
          <pc:sldMk cId="3776572934" sldId="268"/>
        </pc:sldMkLst>
        <pc:spChg chg="mod">
          <ac:chgData name="Yagna Priyadarshni Himachalapathy" userId="S::101264712@georgebrown.ca::c5095997-a98a-4acf-a832-f34aadf74a6f" providerId="AD" clId="Web-{7A019F18-5E9D-F2E6-9C1D-A6E2F5EAEAFD}" dt="2021-07-30T08:07:21.179" v="25" actId="20577"/>
          <ac:spMkLst>
            <pc:docMk/>
            <pc:sldMk cId="3776572934" sldId="268"/>
            <ac:spMk id="3" creationId="{94956429-B189-4194-B3BF-FF0F9692629D}"/>
          </ac:spMkLst>
        </pc:spChg>
      </pc:sldChg>
    </pc:docChg>
  </pc:docChgLst>
  <pc:docChgLst>
    <pc:chgData name="Sreeja Balakrishnan Thazhathethil" userId="S::101270113@georgebrown.ca::6810deb4-5ea6-4cd4-94d2-8afb0b71322d" providerId="AD" clId="Web-{5CAF5AB4-E064-2F22-00F1-A0F852B3FB88}"/>
    <pc:docChg chg="modSld">
      <pc:chgData name="Sreeja Balakrishnan Thazhathethil" userId="S::101270113@georgebrown.ca::6810deb4-5ea6-4cd4-94d2-8afb0b71322d" providerId="AD" clId="Web-{5CAF5AB4-E064-2F22-00F1-A0F852B3FB88}" dt="2021-07-30T13:28:15.185" v="582" actId="20577"/>
      <pc:docMkLst>
        <pc:docMk/>
      </pc:docMkLst>
      <pc:sldChg chg="modSp">
        <pc:chgData name="Sreeja Balakrishnan Thazhathethil" userId="S::101270113@georgebrown.ca::6810deb4-5ea6-4cd4-94d2-8afb0b71322d" providerId="AD" clId="Web-{5CAF5AB4-E064-2F22-00F1-A0F852B3FB88}" dt="2021-07-30T13:28:15.185" v="582" actId="20577"/>
        <pc:sldMkLst>
          <pc:docMk/>
          <pc:sldMk cId="3914873956" sldId="257"/>
        </pc:sldMkLst>
        <pc:graphicFrameChg chg="modGraphic">
          <ac:chgData name="Sreeja Balakrishnan Thazhathethil" userId="S::101270113@georgebrown.ca::6810deb4-5ea6-4cd4-94d2-8afb0b71322d" providerId="AD" clId="Web-{5CAF5AB4-E064-2F22-00F1-A0F852B3FB88}" dt="2021-07-30T13:28:15.185" v="582" actId="20577"/>
          <ac:graphicFrameMkLst>
            <pc:docMk/>
            <pc:sldMk cId="3914873956" sldId="257"/>
            <ac:graphicFrameMk id="12" creationId="{D4A09FE6-A0A1-44D4-9D75-44A29B46AD61}"/>
          </ac:graphicFrameMkLst>
        </pc:graphicFrameChg>
      </pc:sldChg>
      <pc:sldChg chg="modSp">
        <pc:chgData name="Sreeja Balakrishnan Thazhathethil" userId="S::101270113@georgebrown.ca::6810deb4-5ea6-4cd4-94d2-8afb0b71322d" providerId="AD" clId="Web-{5CAF5AB4-E064-2F22-00F1-A0F852B3FB88}" dt="2021-07-30T12:28:07.238" v="295"/>
        <pc:sldMkLst>
          <pc:docMk/>
          <pc:sldMk cId="1607733620" sldId="264"/>
        </pc:sldMkLst>
        <pc:picChg chg="mod">
          <ac:chgData name="Sreeja Balakrishnan Thazhathethil" userId="S::101270113@georgebrown.ca::6810deb4-5ea6-4cd4-94d2-8afb0b71322d" providerId="AD" clId="Web-{5CAF5AB4-E064-2F22-00F1-A0F852B3FB88}" dt="2021-07-30T12:28:02.691" v="294"/>
          <ac:picMkLst>
            <pc:docMk/>
            <pc:sldMk cId="1607733620" sldId="264"/>
            <ac:picMk id="4" creationId="{3AFD4549-A779-43A4-84DA-3BF6FCC81FC4}"/>
          </ac:picMkLst>
        </pc:picChg>
        <pc:picChg chg="mod">
          <ac:chgData name="Sreeja Balakrishnan Thazhathethil" userId="S::101270113@georgebrown.ca::6810deb4-5ea6-4cd4-94d2-8afb0b71322d" providerId="AD" clId="Web-{5CAF5AB4-E064-2F22-00F1-A0F852B3FB88}" dt="2021-07-30T12:28:07.238" v="295"/>
          <ac:picMkLst>
            <pc:docMk/>
            <pc:sldMk cId="1607733620" sldId="264"/>
            <ac:picMk id="5" creationId="{6E608528-43E8-402B-ACF7-DFC3AC625DC4}"/>
          </ac:picMkLst>
        </pc:picChg>
      </pc:sldChg>
      <pc:sldChg chg="modSp">
        <pc:chgData name="Sreeja Balakrishnan Thazhathethil" userId="S::101270113@georgebrown.ca::6810deb4-5ea6-4cd4-94d2-8afb0b71322d" providerId="AD" clId="Web-{5CAF5AB4-E064-2F22-00F1-A0F852B3FB88}" dt="2021-07-30T12:27:51.284" v="293"/>
        <pc:sldMkLst>
          <pc:docMk/>
          <pc:sldMk cId="4237688060" sldId="265"/>
        </pc:sldMkLst>
        <pc:picChg chg="mod">
          <ac:chgData name="Sreeja Balakrishnan Thazhathethil" userId="S::101270113@georgebrown.ca::6810deb4-5ea6-4cd4-94d2-8afb0b71322d" providerId="AD" clId="Web-{5CAF5AB4-E064-2F22-00F1-A0F852B3FB88}" dt="2021-07-30T12:27:51.284" v="293"/>
          <ac:picMkLst>
            <pc:docMk/>
            <pc:sldMk cId="4237688060" sldId="265"/>
            <ac:picMk id="4" creationId="{C93E12F1-FB9F-4504-967E-6B226DC2FBB4}"/>
          </ac:picMkLst>
        </pc:picChg>
      </pc:sldChg>
      <pc:sldChg chg="modSp">
        <pc:chgData name="Sreeja Balakrishnan Thazhathethil" userId="S::101270113@georgebrown.ca::6810deb4-5ea6-4cd4-94d2-8afb0b71322d" providerId="AD" clId="Web-{5CAF5AB4-E064-2F22-00F1-A0F852B3FB88}" dt="2021-07-30T12:35:44.435" v="362" actId="20577"/>
        <pc:sldMkLst>
          <pc:docMk/>
          <pc:sldMk cId="3283995426" sldId="269"/>
        </pc:sldMkLst>
        <pc:spChg chg="mod">
          <ac:chgData name="Sreeja Balakrishnan Thazhathethil" userId="S::101270113@georgebrown.ca::6810deb4-5ea6-4cd4-94d2-8afb0b71322d" providerId="AD" clId="Web-{5CAF5AB4-E064-2F22-00F1-A0F852B3FB88}" dt="2021-07-30T12:35:44.435" v="362" actId="20577"/>
          <ac:spMkLst>
            <pc:docMk/>
            <pc:sldMk cId="3283995426" sldId="269"/>
            <ac:spMk id="3" creationId="{207C5786-F70F-4E44-88F4-3DEF6486134E}"/>
          </ac:spMkLst>
        </pc:spChg>
      </pc:sldChg>
      <pc:sldChg chg="modSp">
        <pc:chgData name="Sreeja Balakrishnan Thazhathethil" userId="S::101270113@georgebrown.ca::6810deb4-5ea6-4cd4-94d2-8afb0b71322d" providerId="AD" clId="Web-{5CAF5AB4-E064-2F22-00F1-A0F852B3FB88}" dt="2021-07-30T12:27:35.830" v="291"/>
        <pc:sldMkLst>
          <pc:docMk/>
          <pc:sldMk cId="499147721" sldId="272"/>
        </pc:sldMkLst>
        <pc:spChg chg="mod">
          <ac:chgData name="Sreeja Balakrishnan Thazhathethil" userId="S::101270113@georgebrown.ca::6810deb4-5ea6-4cd4-94d2-8afb0b71322d" providerId="AD" clId="Web-{5CAF5AB4-E064-2F22-00F1-A0F852B3FB88}" dt="2021-07-30T12:27:12.016" v="287" actId="20577"/>
          <ac:spMkLst>
            <pc:docMk/>
            <pc:sldMk cId="499147721" sldId="272"/>
            <ac:spMk id="3" creationId="{60A01F27-170F-4889-9B90-435C29C27072}"/>
          </ac:spMkLst>
        </pc:spChg>
        <pc:picChg chg="mod">
          <ac:chgData name="Sreeja Balakrishnan Thazhathethil" userId="S::101270113@georgebrown.ca::6810deb4-5ea6-4cd4-94d2-8afb0b71322d" providerId="AD" clId="Web-{5CAF5AB4-E064-2F22-00F1-A0F852B3FB88}" dt="2021-07-30T12:27:35.830" v="291"/>
          <ac:picMkLst>
            <pc:docMk/>
            <pc:sldMk cId="499147721" sldId="272"/>
            <ac:picMk id="7" creationId="{708486B5-8785-4CBD-BD07-C7113CDCA1E6}"/>
          </ac:picMkLst>
        </pc:picChg>
      </pc:sldChg>
      <pc:sldChg chg="addSp modSp">
        <pc:chgData name="Sreeja Balakrishnan Thazhathethil" userId="S::101270113@georgebrown.ca::6810deb4-5ea6-4cd4-94d2-8afb0b71322d" providerId="AD" clId="Web-{5CAF5AB4-E064-2F22-00F1-A0F852B3FB88}" dt="2021-07-30T12:42:14.175" v="517" actId="20577"/>
        <pc:sldMkLst>
          <pc:docMk/>
          <pc:sldMk cId="1779361531" sldId="273"/>
        </pc:sldMkLst>
        <pc:spChg chg="add mod">
          <ac:chgData name="Sreeja Balakrishnan Thazhathethil" userId="S::101270113@georgebrown.ca::6810deb4-5ea6-4cd4-94d2-8afb0b71322d" providerId="AD" clId="Web-{5CAF5AB4-E064-2F22-00F1-A0F852B3FB88}" dt="2021-07-30T12:42:14.175" v="517" actId="20577"/>
          <ac:spMkLst>
            <pc:docMk/>
            <pc:sldMk cId="1779361531" sldId="273"/>
            <ac:spMk id="4" creationId="{5277BB0B-493D-4A7D-841E-96B311018D7C}"/>
          </ac:spMkLst>
        </pc:spChg>
        <pc:picChg chg="mod">
          <ac:chgData name="Sreeja Balakrishnan Thazhathethil" userId="S::101270113@georgebrown.ca::6810deb4-5ea6-4cd4-94d2-8afb0b71322d" providerId="AD" clId="Web-{5CAF5AB4-E064-2F22-00F1-A0F852B3FB88}" dt="2021-07-30T12:42:02.284" v="514" actId="1076"/>
          <ac:picMkLst>
            <pc:docMk/>
            <pc:sldMk cId="1779361531" sldId="273"/>
            <ac:picMk id="2" creationId="{1A7037A5-F653-4781-8125-12AE6A057309}"/>
          </ac:picMkLst>
        </pc:picChg>
      </pc:sldChg>
      <pc:sldChg chg="addSp modSp">
        <pc:chgData name="Sreeja Balakrishnan Thazhathethil" userId="S::101270113@georgebrown.ca::6810deb4-5ea6-4cd4-94d2-8afb0b71322d" providerId="AD" clId="Web-{5CAF5AB4-E064-2F22-00F1-A0F852B3FB88}" dt="2021-07-30T12:38:46.523" v="425" actId="20577"/>
        <pc:sldMkLst>
          <pc:docMk/>
          <pc:sldMk cId="3345189274" sldId="274"/>
        </pc:sldMkLst>
        <pc:spChg chg="add mod">
          <ac:chgData name="Sreeja Balakrishnan Thazhathethil" userId="S::101270113@georgebrown.ca::6810deb4-5ea6-4cd4-94d2-8afb0b71322d" providerId="AD" clId="Web-{5CAF5AB4-E064-2F22-00F1-A0F852B3FB88}" dt="2021-07-30T12:38:46.523" v="425" actId="20577"/>
          <ac:spMkLst>
            <pc:docMk/>
            <pc:sldMk cId="3345189274" sldId="274"/>
            <ac:spMk id="3" creationId="{9EF7C4A2-3137-4856-9CDC-9C41A7FCCC62}"/>
          </ac:spMkLst>
        </pc:spChg>
      </pc:sldChg>
    </pc:docChg>
  </pc:docChgLst>
  <pc:docChgLst>
    <pc:chgData name="Yagna Priyadarshni Himachalapathy" userId="S::101264712@georgebrown.ca::c5095997-a98a-4acf-a832-f34aadf74a6f" providerId="AD" clId="Web-{DB5B2013-482A-CFBB-44DC-5F9DBDA03F4A}"/>
    <pc:docChg chg="modSld sldOrd">
      <pc:chgData name="Yagna Priyadarshni Himachalapathy" userId="S::101264712@georgebrown.ca::c5095997-a98a-4acf-a832-f34aadf74a6f" providerId="AD" clId="Web-{DB5B2013-482A-CFBB-44DC-5F9DBDA03F4A}" dt="2021-07-30T00:35:39.583" v="16" actId="20577"/>
      <pc:docMkLst>
        <pc:docMk/>
      </pc:docMkLst>
      <pc:sldChg chg="ord">
        <pc:chgData name="Yagna Priyadarshni Himachalapathy" userId="S::101264712@georgebrown.ca::c5095997-a98a-4acf-a832-f34aadf74a6f" providerId="AD" clId="Web-{DB5B2013-482A-CFBB-44DC-5F9DBDA03F4A}" dt="2021-07-30T00:29:44.909" v="0"/>
        <pc:sldMkLst>
          <pc:docMk/>
          <pc:sldMk cId="1428177858" sldId="271"/>
        </pc:sldMkLst>
      </pc:sldChg>
      <pc:sldChg chg="addSp modSp">
        <pc:chgData name="Yagna Priyadarshni Himachalapathy" userId="S::101264712@georgebrown.ca::c5095997-a98a-4acf-a832-f34aadf74a6f" providerId="AD" clId="Web-{DB5B2013-482A-CFBB-44DC-5F9DBDA03F4A}" dt="2021-07-30T00:35:39.583" v="16" actId="20577"/>
        <pc:sldMkLst>
          <pc:docMk/>
          <pc:sldMk cId="499147721" sldId="272"/>
        </pc:sldMkLst>
        <pc:spChg chg="add mod">
          <ac:chgData name="Yagna Priyadarshni Himachalapathy" userId="S::101264712@georgebrown.ca::c5095997-a98a-4acf-a832-f34aadf74a6f" providerId="AD" clId="Web-{DB5B2013-482A-CFBB-44DC-5F9DBDA03F4A}" dt="2021-07-30T00:35:39.583" v="16" actId="20577"/>
          <ac:spMkLst>
            <pc:docMk/>
            <pc:sldMk cId="499147721" sldId="272"/>
            <ac:spMk id="3" creationId="{60A01F27-170F-4889-9B90-435C29C27072}"/>
          </ac:spMkLst>
        </pc:spChg>
        <pc:picChg chg="mod">
          <ac:chgData name="Yagna Priyadarshni Himachalapathy" userId="S::101264712@georgebrown.ca::c5095997-a98a-4acf-a832-f34aadf74a6f" providerId="AD" clId="Web-{DB5B2013-482A-CFBB-44DC-5F9DBDA03F4A}" dt="2021-07-30T00:30:50.456" v="4" actId="1076"/>
          <ac:picMkLst>
            <pc:docMk/>
            <pc:sldMk cId="499147721" sldId="272"/>
            <ac:picMk id="7" creationId="{708486B5-8785-4CBD-BD07-C7113CDCA1E6}"/>
          </ac:picMkLst>
        </pc:picChg>
      </pc:sldChg>
    </pc:docChg>
  </pc:docChgLst>
  <pc:docChgLst>
    <pc:chgData name="Bensy Chitteth" userId="S::101263728@georgebrown.ca::dd397e4d-b79a-4f30-942f-5201a92e0fa0" providerId="AD" clId="Web-{569CE0AB-4235-4F7C-A530-4A170236ED0E}"/>
    <pc:docChg chg="modSld">
      <pc:chgData name="Bensy Chitteth" userId="S::101263728@georgebrown.ca::dd397e4d-b79a-4f30-942f-5201a92e0fa0" providerId="AD" clId="Web-{569CE0AB-4235-4F7C-A530-4A170236ED0E}" dt="2021-07-30T15:38:20.145" v="3" actId="20577"/>
      <pc:docMkLst>
        <pc:docMk/>
      </pc:docMkLst>
      <pc:sldChg chg="modSp">
        <pc:chgData name="Bensy Chitteth" userId="S::101263728@georgebrown.ca::dd397e4d-b79a-4f30-942f-5201a92e0fa0" providerId="AD" clId="Web-{569CE0AB-4235-4F7C-A530-4A170236ED0E}" dt="2021-07-30T15:38:00.378" v="1" actId="20577"/>
        <pc:sldMkLst>
          <pc:docMk/>
          <pc:sldMk cId="1285870536" sldId="259"/>
        </pc:sldMkLst>
        <pc:spChg chg="mod">
          <ac:chgData name="Bensy Chitteth" userId="S::101263728@georgebrown.ca::dd397e4d-b79a-4f30-942f-5201a92e0fa0" providerId="AD" clId="Web-{569CE0AB-4235-4F7C-A530-4A170236ED0E}" dt="2021-07-30T15:38:00.378" v="1" actId="20577"/>
          <ac:spMkLst>
            <pc:docMk/>
            <pc:sldMk cId="1285870536" sldId="259"/>
            <ac:spMk id="28" creationId="{78E4D750-4527-4AD8-8CEC-0B8ECF1A7A11}"/>
          </ac:spMkLst>
        </pc:spChg>
      </pc:sldChg>
      <pc:sldChg chg="modSp">
        <pc:chgData name="Bensy Chitteth" userId="S::101263728@georgebrown.ca::dd397e4d-b79a-4f30-942f-5201a92e0fa0" providerId="AD" clId="Web-{569CE0AB-4235-4F7C-A530-4A170236ED0E}" dt="2021-07-30T15:38:20.145" v="3" actId="20577"/>
        <pc:sldMkLst>
          <pc:docMk/>
          <pc:sldMk cId="2865292754" sldId="262"/>
        </pc:sldMkLst>
        <pc:spChg chg="mod">
          <ac:chgData name="Bensy Chitteth" userId="S::101263728@georgebrown.ca::dd397e4d-b79a-4f30-942f-5201a92e0fa0" providerId="AD" clId="Web-{569CE0AB-4235-4F7C-A530-4A170236ED0E}" dt="2021-07-30T15:38:20.145" v="3" actId="20577"/>
          <ac:spMkLst>
            <pc:docMk/>
            <pc:sldMk cId="2865292754" sldId="262"/>
            <ac:spMk id="3" creationId="{6F3112F9-1CFE-4CEA-95FC-349025F04ADD}"/>
          </ac:spMkLst>
        </pc:spChg>
      </pc:sldChg>
    </pc:docChg>
  </pc:docChgLst>
  <pc:docChgLst>
    <pc:chgData name="Suraj Rampure" userId="e983610b-8569-438b-94e2-0aa39d44bfbc" providerId="ADAL" clId="{308B42F8-9145-4CD7-9988-0F314DF25161}"/>
    <pc:docChg chg="custSel addSld modSld sldOrd">
      <pc:chgData name="Suraj Rampure" userId="e983610b-8569-438b-94e2-0aa39d44bfbc" providerId="ADAL" clId="{308B42F8-9145-4CD7-9988-0F314DF25161}" dt="2021-07-30T14:55:41.520" v="532" actId="20577"/>
      <pc:docMkLst>
        <pc:docMk/>
      </pc:docMkLst>
      <pc:sldChg chg="modSp mod">
        <pc:chgData name="Suraj Rampure" userId="e983610b-8569-438b-94e2-0aa39d44bfbc" providerId="ADAL" clId="{308B42F8-9145-4CD7-9988-0F314DF25161}" dt="2021-07-29T22:24:55.301" v="181" actId="20577"/>
        <pc:sldMkLst>
          <pc:docMk/>
          <pc:sldMk cId="2865292754" sldId="262"/>
        </pc:sldMkLst>
        <pc:spChg chg="mod">
          <ac:chgData name="Suraj Rampure" userId="e983610b-8569-438b-94e2-0aa39d44bfbc" providerId="ADAL" clId="{308B42F8-9145-4CD7-9988-0F314DF25161}" dt="2021-07-29T22:24:55.301" v="181" actId="20577"/>
          <ac:spMkLst>
            <pc:docMk/>
            <pc:sldMk cId="2865292754" sldId="262"/>
            <ac:spMk id="3" creationId="{6F3112F9-1CFE-4CEA-95FC-349025F04ADD}"/>
          </ac:spMkLst>
        </pc:spChg>
      </pc:sldChg>
      <pc:sldChg chg="modSp mod">
        <pc:chgData name="Suraj Rampure" userId="e983610b-8569-438b-94e2-0aa39d44bfbc" providerId="ADAL" clId="{308B42F8-9145-4CD7-9988-0F314DF25161}" dt="2021-07-30T13:34:07.570" v="184" actId="1076"/>
        <pc:sldMkLst>
          <pc:docMk/>
          <pc:sldMk cId="1607733620" sldId="264"/>
        </pc:sldMkLst>
        <pc:picChg chg="mod">
          <ac:chgData name="Suraj Rampure" userId="e983610b-8569-438b-94e2-0aa39d44bfbc" providerId="ADAL" clId="{308B42F8-9145-4CD7-9988-0F314DF25161}" dt="2021-07-30T13:34:07.570" v="184" actId="1076"/>
          <ac:picMkLst>
            <pc:docMk/>
            <pc:sldMk cId="1607733620" sldId="264"/>
            <ac:picMk id="4" creationId="{3AFD4549-A779-43A4-84DA-3BF6FCC81FC4}"/>
          </ac:picMkLst>
        </pc:picChg>
        <pc:picChg chg="mod">
          <ac:chgData name="Suraj Rampure" userId="e983610b-8569-438b-94e2-0aa39d44bfbc" providerId="ADAL" clId="{308B42F8-9145-4CD7-9988-0F314DF25161}" dt="2021-07-30T13:33:40.178" v="182" actId="1076"/>
          <ac:picMkLst>
            <pc:docMk/>
            <pc:sldMk cId="1607733620" sldId="264"/>
            <ac:picMk id="5" creationId="{6E608528-43E8-402B-ACF7-DFC3AC625DC4}"/>
          </ac:picMkLst>
        </pc:picChg>
      </pc:sldChg>
      <pc:sldChg chg="ord">
        <pc:chgData name="Suraj Rampure" userId="e983610b-8569-438b-94e2-0aa39d44bfbc" providerId="ADAL" clId="{308B42F8-9145-4CD7-9988-0F314DF25161}" dt="2021-07-30T14:54:12.997" v="401"/>
        <pc:sldMkLst>
          <pc:docMk/>
          <pc:sldMk cId="4237688060" sldId="265"/>
        </pc:sldMkLst>
      </pc:sldChg>
      <pc:sldChg chg="modSp mod">
        <pc:chgData name="Suraj Rampure" userId="e983610b-8569-438b-94e2-0aa39d44bfbc" providerId="ADAL" clId="{308B42F8-9145-4CD7-9988-0F314DF25161}" dt="2021-07-29T21:36:23.433" v="0" actId="1076"/>
        <pc:sldMkLst>
          <pc:docMk/>
          <pc:sldMk cId="3776572934" sldId="268"/>
        </pc:sldMkLst>
        <pc:spChg chg="mod">
          <ac:chgData name="Suraj Rampure" userId="e983610b-8569-438b-94e2-0aa39d44bfbc" providerId="ADAL" clId="{308B42F8-9145-4CD7-9988-0F314DF25161}" dt="2021-07-29T21:36:23.433" v="0" actId="1076"/>
          <ac:spMkLst>
            <pc:docMk/>
            <pc:sldMk cId="3776572934" sldId="268"/>
            <ac:spMk id="2" creationId="{473B4534-C38E-4BCD-B74C-833D3F910168}"/>
          </ac:spMkLst>
        </pc:spChg>
      </pc:sldChg>
      <pc:sldChg chg="addSp delSp modSp new mod">
        <pc:chgData name="Suraj Rampure" userId="e983610b-8569-438b-94e2-0aa39d44bfbc" providerId="ADAL" clId="{308B42F8-9145-4CD7-9988-0F314DF25161}" dt="2021-07-30T14:55:41.520" v="532" actId="20577"/>
        <pc:sldMkLst>
          <pc:docMk/>
          <pc:sldMk cId="40574819" sldId="275"/>
        </pc:sldMkLst>
        <pc:spChg chg="mod">
          <ac:chgData name="Suraj Rampure" userId="e983610b-8569-438b-94e2-0aa39d44bfbc" providerId="ADAL" clId="{308B42F8-9145-4CD7-9988-0F314DF25161}" dt="2021-07-30T14:46:30.276" v="209" actId="20577"/>
          <ac:spMkLst>
            <pc:docMk/>
            <pc:sldMk cId="40574819" sldId="275"/>
            <ac:spMk id="2" creationId="{802D48EB-1DDB-4775-9349-19714F49759D}"/>
          </ac:spMkLst>
        </pc:spChg>
        <pc:spChg chg="mod">
          <ac:chgData name="Suraj Rampure" userId="e983610b-8569-438b-94e2-0aa39d44bfbc" providerId="ADAL" clId="{308B42F8-9145-4CD7-9988-0F314DF25161}" dt="2021-07-30T14:55:41.520" v="532" actId="20577"/>
          <ac:spMkLst>
            <pc:docMk/>
            <pc:sldMk cId="40574819" sldId="275"/>
            <ac:spMk id="3" creationId="{8167DBC4-6F60-423F-88D2-3148F9C7BB4F}"/>
          </ac:spMkLst>
        </pc:spChg>
        <pc:picChg chg="add del mod">
          <ac:chgData name="Suraj Rampure" userId="e983610b-8569-438b-94e2-0aa39d44bfbc" providerId="ADAL" clId="{308B42F8-9145-4CD7-9988-0F314DF25161}" dt="2021-07-30T14:51:56.299" v="340" actId="21"/>
          <ac:picMkLst>
            <pc:docMk/>
            <pc:sldMk cId="40574819" sldId="275"/>
            <ac:picMk id="5" creationId="{0649F768-D93C-42D9-B9D7-3A37B8C47CE5}"/>
          </ac:picMkLst>
        </pc:picChg>
        <pc:picChg chg="add mod">
          <ac:chgData name="Suraj Rampure" userId="e983610b-8569-438b-94e2-0aa39d44bfbc" providerId="ADAL" clId="{308B42F8-9145-4CD7-9988-0F314DF25161}" dt="2021-07-30T14:52:08.423" v="343" actId="1076"/>
          <ac:picMkLst>
            <pc:docMk/>
            <pc:sldMk cId="40574819" sldId="275"/>
            <ac:picMk id="6" creationId="{206E5A35-AB58-4B4C-BF90-455AA21BD810}"/>
          </ac:picMkLst>
        </pc:picChg>
      </pc:sldChg>
    </pc:docChg>
  </pc:docChgLst>
  <pc:docChgLst>
    <pc:chgData name="Sreeja Balakrishnan Thazhathethil" userId="S::101270113@georgebrown.ca::6810deb4-5ea6-4cd4-94d2-8afb0b71322d" providerId="AD" clId="Web-{AF9CED76-0D61-41FD-856D-031C28771376}"/>
    <pc:docChg chg="modSld">
      <pc:chgData name="Sreeja Balakrishnan Thazhathethil" userId="S::101270113@georgebrown.ca::6810deb4-5ea6-4cd4-94d2-8afb0b71322d" providerId="AD" clId="Web-{AF9CED76-0D61-41FD-856D-031C28771376}" dt="2021-07-29T21:39:12.970" v="6"/>
      <pc:docMkLst>
        <pc:docMk/>
      </pc:docMkLst>
      <pc:sldChg chg="modSp">
        <pc:chgData name="Sreeja Balakrishnan Thazhathethil" userId="S::101270113@georgebrown.ca::6810deb4-5ea6-4cd4-94d2-8afb0b71322d" providerId="AD" clId="Web-{AF9CED76-0D61-41FD-856D-031C28771376}" dt="2021-07-29T21:39:12.970" v="6"/>
        <pc:sldMkLst>
          <pc:docMk/>
          <pc:sldMk cId="1285870536" sldId="259"/>
        </pc:sldMkLst>
        <pc:picChg chg="mod">
          <ac:chgData name="Sreeja Balakrishnan Thazhathethil" userId="S::101270113@georgebrown.ca::6810deb4-5ea6-4cd4-94d2-8afb0b71322d" providerId="AD" clId="Web-{AF9CED76-0D61-41FD-856D-031C28771376}" dt="2021-07-29T21:39:12.970" v="6"/>
          <ac:picMkLst>
            <pc:docMk/>
            <pc:sldMk cId="1285870536" sldId="259"/>
            <ac:picMk id="4" creationId="{5012486E-3AFA-4B49-A963-1DB01113C070}"/>
          </ac:picMkLst>
        </pc:picChg>
      </pc:sldChg>
      <pc:sldChg chg="modSp">
        <pc:chgData name="Sreeja Balakrishnan Thazhathethil" userId="S::101270113@georgebrown.ca::6810deb4-5ea6-4cd4-94d2-8afb0b71322d" providerId="AD" clId="Web-{AF9CED76-0D61-41FD-856D-031C28771376}" dt="2021-07-29T21:37:37.188" v="1"/>
        <pc:sldMkLst>
          <pc:docMk/>
          <pc:sldMk cId="1607733620" sldId="264"/>
        </pc:sldMkLst>
        <pc:picChg chg="mod">
          <ac:chgData name="Sreeja Balakrishnan Thazhathethil" userId="S::101270113@georgebrown.ca::6810deb4-5ea6-4cd4-94d2-8afb0b71322d" providerId="AD" clId="Web-{AF9CED76-0D61-41FD-856D-031C28771376}" dt="2021-07-29T21:37:27.485" v="0"/>
          <ac:picMkLst>
            <pc:docMk/>
            <pc:sldMk cId="1607733620" sldId="264"/>
            <ac:picMk id="4" creationId="{3AFD4549-A779-43A4-84DA-3BF6FCC81FC4}"/>
          </ac:picMkLst>
        </pc:picChg>
        <pc:picChg chg="mod">
          <ac:chgData name="Sreeja Balakrishnan Thazhathethil" userId="S::101270113@georgebrown.ca::6810deb4-5ea6-4cd4-94d2-8afb0b71322d" providerId="AD" clId="Web-{AF9CED76-0D61-41FD-856D-031C28771376}" dt="2021-07-29T21:37:37.188" v="1"/>
          <ac:picMkLst>
            <pc:docMk/>
            <pc:sldMk cId="1607733620" sldId="264"/>
            <ac:picMk id="5" creationId="{6E608528-43E8-402B-ACF7-DFC3AC625DC4}"/>
          </ac:picMkLst>
        </pc:picChg>
      </pc:sldChg>
      <pc:sldChg chg="modSp">
        <pc:chgData name="Sreeja Balakrishnan Thazhathethil" userId="S::101270113@georgebrown.ca::6810deb4-5ea6-4cd4-94d2-8afb0b71322d" providerId="AD" clId="Web-{AF9CED76-0D61-41FD-856D-031C28771376}" dt="2021-07-29T21:37:51.923" v="4" actId="1076"/>
        <pc:sldMkLst>
          <pc:docMk/>
          <pc:sldMk cId="4237688060" sldId="265"/>
        </pc:sldMkLst>
        <pc:picChg chg="mod">
          <ac:chgData name="Sreeja Balakrishnan Thazhathethil" userId="S::101270113@georgebrown.ca::6810deb4-5ea6-4cd4-94d2-8afb0b71322d" providerId="AD" clId="Web-{AF9CED76-0D61-41FD-856D-031C28771376}" dt="2021-07-29T21:37:51.923" v="4" actId="1076"/>
          <ac:picMkLst>
            <pc:docMk/>
            <pc:sldMk cId="4237688060" sldId="265"/>
            <ac:picMk id="4" creationId="{C93E12F1-FB9F-4504-967E-6B226DC2FBB4}"/>
          </ac:picMkLst>
        </pc:picChg>
      </pc:sldChg>
    </pc:docChg>
  </pc:docChgLst>
  <pc:docChgLst>
    <pc:chgData name="Yagna Priyadarshni Himachalapathy" userId="S::101264712@georgebrown.ca::c5095997-a98a-4acf-a832-f34aadf74a6f" providerId="AD" clId="Web-{6498505B-CB29-6412-46F6-4D7499605967}"/>
    <pc:docChg chg="addSld delSld modSld">
      <pc:chgData name="Yagna Priyadarshni Himachalapathy" userId="S::101264712@georgebrown.ca::c5095997-a98a-4acf-a832-f34aadf74a6f" providerId="AD" clId="Web-{6498505B-CB29-6412-46F6-4D7499605967}" dt="2021-07-29T22:21:32.025" v="209" actId="20577"/>
      <pc:docMkLst>
        <pc:docMk/>
      </pc:docMkLst>
      <pc:sldChg chg="modSp">
        <pc:chgData name="Yagna Priyadarshni Himachalapathy" userId="S::101264712@georgebrown.ca::c5095997-a98a-4acf-a832-f34aadf74a6f" providerId="AD" clId="Web-{6498505B-CB29-6412-46F6-4D7499605967}" dt="2021-07-29T16:48:36.466" v="91" actId="20577"/>
        <pc:sldMkLst>
          <pc:docMk/>
          <pc:sldMk cId="3914873956" sldId="257"/>
        </pc:sldMkLst>
        <pc:spChg chg="mod">
          <ac:chgData name="Yagna Priyadarshni Himachalapathy" userId="S::101264712@georgebrown.ca::c5095997-a98a-4acf-a832-f34aadf74a6f" providerId="AD" clId="Web-{6498505B-CB29-6412-46F6-4D7499605967}" dt="2021-07-29T16:48:04.825" v="89" actId="20577"/>
          <ac:spMkLst>
            <pc:docMk/>
            <pc:sldMk cId="3914873956" sldId="257"/>
            <ac:spMk id="2" creationId="{B334ADA0-EC13-4987-8B49-59F996F30DA4}"/>
          </ac:spMkLst>
        </pc:spChg>
        <pc:spChg chg="mod">
          <ac:chgData name="Yagna Priyadarshni Himachalapathy" userId="S::101264712@georgebrown.ca::c5095997-a98a-4acf-a832-f34aadf74a6f" providerId="AD" clId="Web-{6498505B-CB29-6412-46F6-4D7499605967}" dt="2021-07-29T16:48:36.466" v="91" actId="20577"/>
          <ac:spMkLst>
            <pc:docMk/>
            <pc:sldMk cId="3914873956" sldId="257"/>
            <ac:spMk id="3" creationId="{30E8363D-E940-4D2F-AAE2-3EAC9639AC65}"/>
          </ac:spMkLst>
        </pc:spChg>
      </pc:sldChg>
      <pc:sldChg chg="del">
        <pc:chgData name="Yagna Priyadarshni Himachalapathy" userId="S::101264712@georgebrown.ca::c5095997-a98a-4acf-a832-f34aadf74a6f" providerId="AD" clId="Web-{6498505B-CB29-6412-46F6-4D7499605967}" dt="2021-07-29T16:49:18.607" v="94"/>
        <pc:sldMkLst>
          <pc:docMk/>
          <pc:sldMk cId="1834549120" sldId="258"/>
        </pc:sldMkLst>
      </pc:sldChg>
      <pc:sldChg chg="del">
        <pc:chgData name="Yagna Priyadarshni Himachalapathy" userId="S::101264712@georgebrown.ca::c5095997-a98a-4acf-a832-f34aadf74a6f" providerId="AD" clId="Web-{6498505B-CB29-6412-46F6-4D7499605967}" dt="2021-07-29T16:51:47.124" v="96"/>
        <pc:sldMkLst>
          <pc:docMk/>
          <pc:sldMk cId="3034639177" sldId="260"/>
        </pc:sldMkLst>
      </pc:sldChg>
      <pc:sldChg chg="modSp">
        <pc:chgData name="Yagna Priyadarshni Himachalapathy" userId="S::101264712@georgebrown.ca::c5095997-a98a-4acf-a832-f34aadf74a6f" providerId="AD" clId="Web-{6498505B-CB29-6412-46F6-4D7499605967}" dt="2021-07-29T21:51:48.114" v="153" actId="20577"/>
        <pc:sldMkLst>
          <pc:docMk/>
          <pc:sldMk cId="1595541759" sldId="261"/>
        </pc:sldMkLst>
        <pc:spChg chg="mod">
          <ac:chgData name="Yagna Priyadarshni Himachalapathy" userId="S::101264712@georgebrown.ca::c5095997-a98a-4acf-a832-f34aadf74a6f" providerId="AD" clId="Web-{6498505B-CB29-6412-46F6-4D7499605967}" dt="2021-07-29T21:51:48.114" v="153" actId="20577"/>
          <ac:spMkLst>
            <pc:docMk/>
            <pc:sldMk cId="1595541759" sldId="261"/>
            <ac:spMk id="3" creationId="{51D7A0A4-9753-4A5A-813D-DAC9D16C01D3}"/>
          </ac:spMkLst>
        </pc:spChg>
      </pc:sldChg>
      <pc:sldChg chg="modSp">
        <pc:chgData name="Yagna Priyadarshni Himachalapathy" userId="S::101264712@georgebrown.ca::c5095997-a98a-4acf-a832-f34aadf74a6f" providerId="AD" clId="Web-{6498505B-CB29-6412-46F6-4D7499605967}" dt="2021-07-29T22:21:32.025" v="209" actId="20577"/>
        <pc:sldMkLst>
          <pc:docMk/>
          <pc:sldMk cId="2865292754" sldId="262"/>
        </pc:sldMkLst>
        <pc:spChg chg="mod">
          <ac:chgData name="Yagna Priyadarshni Himachalapathy" userId="S::101264712@georgebrown.ca::c5095997-a98a-4acf-a832-f34aadf74a6f" providerId="AD" clId="Web-{6498505B-CB29-6412-46F6-4D7499605967}" dt="2021-07-29T22:21:32.025" v="209" actId="20577"/>
          <ac:spMkLst>
            <pc:docMk/>
            <pc:sldMk cId="2865292754" sldId="262"/>
            <ac:spMk id="3" creationId="{6F3112F9-1CFE-4CEA-95FC-349025F04ADD}"/>
          </ac:spMkLst>
        </pc:spChg>
      </pc:sldChg>
      <pc:sldChg chg="modSp">
        <pc:chgData name="Yagna Priyadarshni Himachalapathy" userId="S::101264712@georgebrown.ca::c5095997-a98a-4acf-a832-f34aadf74a6f" providerId="AD" clId="Web-{6498505B-CB29-6412-46F6-4D7499605967}" dt="2021-07-29T16:49:36.873" v="95" actId="20577"/>
        <pc:sldMkLst>
          <pc:docMk/>
          <pc:sldMk cId="1607733620" sldId="264"/>
        </pc:sldMkLst>
        <pc:spChg chg="mod">
          <ac:chgData name="Yagna Priyadarshni Himachalapathy" userId="S::101264712@georgebrown.ca::c5095997-a98a-4acf-a832-f34aadf74a6f" providerId="AD" clId="Web-{6498505B-CB29-6412-46F6-4D7499605967}" dt="2021-07-29T16:49:36.873" v="95" actId="20577"/>
          <ac:spMkLst>
            <pc:docMk/>
            <pc:sldMk cId="1607733620" sldId="264"/>
            <ac:spMk id="2" creationId="{5FBF2B9E-CBC5-4243-863B-FE95F3899D6E}"/>
          </ac:spMkLst>
        </pc:spChg>
      </pc:sldChg>
      <pc:sldChg chg="modSp">
        <pc:chgData name="Yagna Priyadarshni Himachalapathy" userId="S::101264712@georgebrown.ca::c5095997-a98a-4acf-a832-f34aadf74a6f" providerId="AD" clId="Web-{6498505B-CB29-6412-46F6-4D7499605967}" dt="2021-07-29T16:47:50.512" v="87" actId="20577"/>
        <pc:sldMkLst>
          <pc:docMk/>
          <pc:sldMk cId="2103105242" sldId="266"/>
        </pc:sldMkLst>
        <pc:spChg chg="mod">
          <ac:chgData name="Yagna Priyadarshni Himachalapathy" userId="S::101264712@georgebrown.ca::c5095997-a98a-4acf-a832-f34aadf74a6f" providerId="AD" clId="Web-{6498505B-CB29-6412-46F6-4D7499605967}" dt="2021-07-29T16:47:50.512" v="87" actId="20577"/>
          <ac:spMkLst>
            <pc:docMk/>
            <pc:sldMk cId="2103105242" sldId="266"/>
            <ac:spMk id="3" creationId="{02BD414E-9D90-4D32-BEA3-5971F58200ED}"/>
          </ac:spMkLst>
        </pc:spChg>
      </pc:sldChg>
      <pc:sldChg chg="modSp new">
        <pc:chgData name="Yagna Priyadarshni Himachalapathy" userId="S::101264712@georgebrown.ca::c5095997-a98a-4acf-a832-f34aadf74a6f" providerId="AD" clId="Web-{6498505B-CB29-6412-46F6-4D7499605967}" dt="2021-07-29T16:48:41.325" v="93" actId="20577"/>
        <pc:sldMkLst>
          <pc:docMk/>
          <pc:sldMk cId="3283995426" sldId="269"/>
        </pc:sldMkLst>
        <pc:spChg chg="mod">
          <ac:chgData name="Yagna Priyadarshni Himachalapathy" userId="S::101264712@georgebrown.ca::c5095997-a98a-4acf-a832-f34aadf74a6f" providerId="AD" clId="Web-{6498505B-CB29-6412-46F6-4D7499605967}" dt="2021-07-29T16:48:30.513" v="90" actId="20577"/>
          <ac:spMkLst>
            <pc:docMk/>
            <pc:sldMk cId="3283995426" sldId="269"/>
            <ac:spMk id="2" creationId="{7A03462B-7225-436F-ABF9-7FE8A8422764}"/>
          </ac:spMkLst>
        </pc:spChg>
        <pc:spChg chg="mod">
          <ac:chgData name="Yagna Priyadarshni Himachalapathy" userId="S::101264712@georgebrown.ca::c5095997-a98a-4acf-a832-f34aadf74a6f" providerId="AD" clId="Web-{6498505B-CB29-6412-46F6-4D7499605967}" dt="2021-07-29T16:48:41.325" v="93" actId="20577"/>
          <ac:spMkLst>
            <pc:docMk/>
            <pc:sldMk cId="3283995426" sldId="269"/>
            <ac:spMk id="3" creationId="{207C5786-F70F-4E44-88F4-3DEF6486134E}"/>
          </ac:spMkLst>
        </pc:spChg>
      </pc:sldChg>
      <pc:sldChg chg="addSp modSp new">
        <pc:chgData name="Yagna Priyadarshni Himachalapathy" userId="S::101264712@georgebrown.ca::c5095997-a98a-4acf-a832-f34aadf74a6f" providerId="AD" clId="Web-{6498505B-CB29-6412-46F6-4D7499605967}" dt="2021-07-29T16:54:46.297" v="129" actId="20577"/>
        <pc:sldMkLst>
          <pc:docMk/>
          <pc:sldMk cId="3465055518" sldId="270"/>
        </pc:sldMkLst>
        <pc:spChg chg="add mod">
          <ac:chgData name="Yagna Priyadarshni Himachalapathy" userId="S::101264712@georgebrown.ca::c5095997-a98a-4acf-a832-f34aadf74a6f" providerId="AD" clId="Web-{6498505B-CB29-6412-46F6-4D7499605967}" dt="2021-07-29T16:54:46.297" v="129" actId="20577"/>
          <ac:spMkLst>
            <pc:docMk/>
            <pc:sldMk cId="3465055518" sldId="270"/>
            <ac:spMk id="2" creationId="{BD9C6D2D-E03C-4A3B-856A-B90C4C2FFAAB}"/>
          </ac:spMkLst>
        </pc:spChg>
      </pc:sldChg>
    </pc:docChg>
  </pc:docChgLst>
  <pc:docChgLst>
    <pc:chgData name="Sreeja Balakrishnan Thazhathethil" userId="S::101270113@georgebrown.ca::6810deb4-5ea6-4cd4-94d2-8afb0b71322d" providerId="AD" clId="Web-{14AC3645-37E8-D674-8F42-94731CB6CBAD}"/>
    <pc:docChg chg="modSld">
      <pc:chgData name="Sreeja Balakrishnan Thazhathethil" userId="S::101270113@georgebrown.ca::6810deb4-5ea6-4cd4-94d2-8afb0b71322d" providerId="AD" clId="Web-{14AC3645-37E8-D674-8F42-94731CB6CBAD}" dt="2021-07-26T22:13:28.206" v="63" actId="20577"/>
      <pc:docMkLst>
        <pc:docMk/>
      </pc:docMkLst>
      <pc:sldChg chg="modSp modNotes">
        <pc:chgData name="Sreeja Balakrishnan Thazhathethil" userId="S::101270113@georgebrown.ca::6810deb4-5ea6-4cd4-94d2-8afb0b71322d" providerId="AD" clId="Web-{14AC3645-37E8-D674-8F42-94731CB6CBAD}" dt="2021-07-26T22:13:28.206" v="63" actId="20577"/>
        <pc:sldMkLst>
          <pc:docMk/>
          <pc:sldMk cId="1595541759" sldId="261"/>
        </pc:sldMkLst>
        <pc:spChg chg="mod">
          <ac:chgData name="Sreeja Balakrishnan Thazhathethil" userId="S::101270113@georgebrown.ca::6810deb4-5ea6-4cd4-94d2-8afb0b71322d" providerId="AD" clId="Web-{14AC3645-37E8-D674-8F42-94731CB6CBAD}" dt="2021-07-26T22:13:28.206" v="63" actId="20577"/>
          <ac:spMkLst>
            <pc:docMk/>
            <pc:sldMk cId="1595541759" sldId="261"/>
            <ac:spMk id="3" creationId="{51D7A0A4-9753-4A5A-813D-DAC9D16C01D3}"/>
          </ac:spMkLst>
        </pc:spChg>
      </pc:sldChg>
    </pc:docChg>
  </pc:docChgLst>
  <pc:docChgLst>
    <pc:chgData name="Mirza Razin Alam" userId="S::101329992@georgebrown.ca::c97f0099-253a-4e83-a370-68615e590df9" providerId="AD" clId="Web-{B377B076-A9FF-41CD-949C-FED733DCD355}"/>
    <pc:docChg chg="modSld">
      <pc:chgData name="Mirza Razin Alam" userId="S::101329992@georgebrown.ca::c97f0099-253a-4e83-a370-68615e590df9" providerId="AD" clId="Web-{B377B076-A9FF-41CD-949C-FED733DCD355}" dt="2021-07-30T15:15:48.896" v="143" actId="20577"/>
      <pc:docMkLst>
        <pc:docMk/>
      </pc:docMkLst>
      <pc:sldChg chg="modSp">
        <pc:chgData name="Mirza Razin Alam" userId="S::101329992@georgebrown.ca::c97f0099-253a-4e83-a370-68615e590df9" providerId="AD" clId="Web-{B377B076-A9FF-41CD-949C-FED733DCD355}" dt="2021-07-30T15:15:48.896" v="143" actId="20577"/>
        <pc:sldMkLst>
          <pc:docMk/>
          <pc:sldMk cId="109857222" sldId="256"/>
        </pc:sldMkLst>
        <pc:spChg chg="mod">
          <ac:chgData name="Mirza Razin Alam" userId="S::101329992@georgebrown.ca::c97f0099-253a-4e83-a370-68615e590df9" providerId="AD" clId="Web-{B377B076-A9FF-41CD-949C-FED733DCD355}" dt="2021-07-30T15:15:48.896" v="143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Mirza Razin Alam" userId="S::101329992@georgebrown.ca::c97f0099-253a-4e83-a370-68615e590df9" providerId="AD" clId="Web-{B377B076-A9FF-41CD-949C-FED733DCD355}" dt="2021-07-30T13:30:25.985" v="131" actId="20577"/>
        <pc:sldMkLst>
          <pc:docMk/>
          <pc:sldMk cId="3699008732" sldId="263"/>
        </pc:sldMkLst>
        <pc:graphicFrameChg chg="modGraphic">
          <ac:chgData name="Mirza Razin Alam" userId="S::101329992@georgebrown.ca::c97f0099-253a-4e83-a370-68615e590df9" providerId="AD" clId="Web-{B377B076-A9FF-41CD-949C-FED733DCD355}" dt="2021-07-30T13:30:25.985" v="131" actId="20577"/>
          <ac:graphicFrameMkLst>
            <pc:docMk/>
            <pc:sldMk cId="3699008732" sldId="263"/>
            <ac:graphicFrameMk id="33" creationId="{AC3355E5-5A7E-49C1-A344-93CE7306C4AD}"/>
          </ac:graphicFrameMkLst>
        </pc:graphicFrameChg>
      </pc:sldChg>
      <pc:sldChg chg="addSp delSp modSp">
        <pc:chgData name="Mirza Razin Alam" userId="S::101329992@georgebrown.ca::c97f0099-253a-4e83-a370-68615e590df9" providerId="AD" clId="Web-{B377B076-A9FF-41CD-949C-FED733DCD355}" dt="2021-07-30T14:49:50.371" v="136" actId="1076"/>
        <pc:sldMkLst>
          <pc:docMk/>
          <pc:sldMk cId="920376570" sldId="267"/>
        </pc:sldMkLst>
        <pc:picChg chg="add mod">
          <ac:chgData name="Mirza Razin Alam" userId="S::101329992@georgebrown.ca::c97f0099-253a-4e83-a370-68615e590df9" providerId="AD" clId="Web-{B377B076-A9FF-41CD-949C-FED733DCD355}" dt="2021-07-30T14:49:50.371" v="136" actId="1076"/>
          <ac:picMkLst>
            <pc:docMk/>
            <pc:sldMk cId="920376570" sldId="267"/>
            <ac:picMk id="17" creationId="{890DD21A-3462-467B-8025-E38B474C9B7B}"/>
          </ac:picMkLst>
        </pc:picChg>
        <pc:picChg chg="add del mod">
          <ac:chgData name="Mirza Razin Alam" userId="S::101329992@georgebrown.ca::c97f0099-253a-4e83-a370-68615e590df9" providerId="AD" clId="Web-{B377B076-A9FF-41CD-949C-FED733DCD355}" dt="2021-07-30T13:13:58.464" v="4"/>
          <ac:picMkLst>
            <pc:docMk/>
            <pc:sldMk cId="920376570" sldId="267"/>
            <ac:picMk id="17" creationId="{A728DFB5-3E48-4C6B-945A-50072E268A6B}"/>
          </ac:picMkLst>
        </pc:picChg>
        <pc:picChg chg="add del mod">
          <ac:chgData name="Mirza Razin Alam" userId="S::101329992@georgebrown.ca::c97f0099-253a-4e83-a370-68615e590df9" providerId="AD" clId="Web-{B377B076-A9FF-41CD-949C-FED733DCD355}" dt="2021-07-30T13:15:08.151" v="6"/>
          <ac:picMkLst>
            <pc:docMk/>
            <pc:sldMk cId="920376570" sldId="267"/>
            <ac:picMk id="25" creationId="{FAEEFEEE-A3DA-4565-8159-97D398D64547}"/>
          </ac:picMkLst>
        </pc:picChg>
        <pc:picChg chg="add del mod">
          <ac:chgData name="Mirza Razin Alam" userId="S::101329992@georgebrown.ca::c97f0099-253a-4e83-a370-68615e590df9" providerId="AD" clId="Web-{B377B076-A9FF-41CD-949C-FED733DCD355}" dt="2021-07-30T14:49:27.809" v="132"/>
          <ac:picMkLst>
            <pc:docMk/>
            <pc:sldMk cId="920376570" sldId="267"/>
            <ac:picMk id="41" creationId="{0E81DFC6-B8DD-4836-BFB7-B8239E3C8C7F}"/>
          </ac:picMkLst>
        </pc:picChg>
      </pc:sldChg>
    </pc:docChg>
  </pc:docChgLst>
  <pc:docChgLst>
    <pc:chgData name="Bensy Chitteth" userId="S::101263728@georgebrown.ca::dd397e4d-b79a-4f30-942f-5201a92e0fa0" providerId="AD" clId="Web-{50077C59-5AE0-40F5-A7F6-9B600993D51A}"/>
    <pc:docChg chg="modSld">
      <pc:chgData name="Bensy Chitteth" userId="S::101263728@georgebrown.ca::dd397e4d-b79a-4f30-942f-5201a92e0fa0" providerId="AD" clId="Web-{50077C59-5AE0-40F5-A7F6-9B600993D51A}" dt="2021-07-30T15:25:23.245" v="8" actId="20577"/>
      <pc:docMkLst>
        <pc:docMk/>
      </pc:docMkLst>
      <pc:sldChg chg="modSp">
        <pc:chgData name="Bensy Chitteth" userId="S::101263728@georgebrown.ca::dd397e4d-b79a-4f30-942f-5201a92e0fa0" providerId="AD" clId="Web-{50077C59-5AE0-40F5-A7F6-9B600993D51A}" dt="2021-07-30T15:25:23.245" v="8" actId="20577"/>
        <pc:sldMkLst>
          <pc:docMk/>
          <pc:sldMk cId="499147721" sldId="272"/>
        </pc:sldMkLst>
        <pc:spChg chg="mod">
          <ac:chgData name="Bensy Chitteth" userId="S::101263728@georgebrown.ca::dd397e4d-b79a-4f30-942f-5201a92e0fa0" providerId="AD" clId="Web-{50077C59-5AE0-40F5-A7F6-9B600993D51A}" dt="2021-07-30T15:25:23.245" v="8" actId="20577"/>
          <ac:spMkLst>
            <pc:docMk/>
            <pc:sldMk cId="499147721" sldId="272"/>
            <ac:spMk id="2" creationId="{8C5C7416-B561-4877-9FAF-DF826E89027F}"/>
          </ac:spMkLst>
        </pc:spChg>
        <pc:spChg chg="mod">
          <ac:chgData name="Bensy Chitteth" userId="S::101263728@georgebrown.ca::dd397e4d-b79a-4f30-942f-5201a92e0fa0" providerId="AD" clId="Web-{50077C59-5AE0-40F5-A7F6-9B600993D51A}" dt="2021-07-30T15:25:13.308" v="2" actId="20577"/>
          <ac:spMkLst>
            <pc:docMk/>
            <pc:sldMk cId="499147721" sldId="272"/>
            <ac:spMk id="3" creationId="{60A01F27-170F-4889-9B90-435C29C27072}"/>
          </ac:spMkLst>
        </pc:spChg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68A765-7084-43BA-AFED-B7782AD38E98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AC2E130-9C3A-4FA9-835C-96757DA06D56}">
      <dgm:prSet/>
      <dgm:spPr/>
      <dgm:t>
        <a:bodyPr/>
        <a:lstStyle/>
        <a:p>
          <a:r>
            <a:rPr lang="en-US">
              <a:latin typeface="+mj-lt"/>
            </a:rPr>
            <a:t>Background</a:t>
          </a:r>
        </a:p>
      </dgm:t>
    </dgm:pt>
    <dgm:pt modelId="{ADE863DD-732B-4EB2-916B-7A79F10CD89B}" type="parTrans" cxnId="{F3C3DAFA-5227-4614-802D-CED9DFF57F3C}">
      <dgm:prSet/>
      <dgm:spPr/>
      <dgm:t>
        <a:bodyPr/>
        <a:lstStyle/>
        <a:p>
          <a:endParaRPr lang="en-US" sz="2400">
            <a:latin typeface="+mj-lt"/>
          </a:endParaRPr>
        </a:p>
      </dgm:t>
    </dgm:pt>
    <dgm:pt modelId="{C61A396D-C985-4D6D-9971-9398D4A4AEB8}" type="sibTrans" cxnId="{F3C3DAFA-5227-4614-802D-CED9DFF57F3C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6A2EA00A-E75C-49FE-9405-158067F66DA5}">
      <dgm:prSet/>
      <dgm:spPr/>
      <dgm:t>
        <a:bodyPr/>
        <a:lstStyle/>
        <a:p>
          <a:r>
            <a:rPr lang="en-US">
              <a:latin typeface="+mj-lt"/>
            </a:rPr>
            <a:t>Objective</a:t>
          </a:r>
        </a:p>
      </dgm:t>
    </dgm:pt>
    <dgm:pt modelId="{064CB0E2-23F5-468E-ADA0-93C37CE6D4C0}" type="parTrans" cxnId="{BD2DB365-5708-4114-8B7E-FC33F97748D1}">
      <dgm:prSet/>
      <dgm:spPr/>
      <dgm:t>
        <a:bodyPr/>
        <a:lstStyle/>
        <a:p>
          <a:endParaRPr lang="en-US" sz="2400">
            <a:latin typeface="+mj-lt"/>
          </a:endParaRPr>
        </a:p>
      </dgm:t>
    </dgm:pt>
    <dgm:pt modelId="{CA756CC3-B232-498C-A6CC-D2A2C2C53914}" type="sibTrans" cxnId="{BD2DB365-5708-4114-8B7E-FC33F97748D1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63084F91-5DBE-45E6-843C-A8B018E2E113}">
      <dgm:prSet/>
      <dgm:spPr/>
      <dgm:t>
        <a:bodyPr/>
        <a:lstStyle/>
        <a:p>
          <a:r>
            <a:rPr lang="en-US">
              <a:latin typeface="+mj-lt"/>
            </a:rPr>
            <a:t>Methodology</a:t>
          </a:r>
        </a:p>
      </dgm:t>
    </dgm:pt>
    <dgm:pt modelId="{563955E0-07C5-4729-B36D-1F5F11CD4EB3}" type="parTrans" cxnId="{04A81B05-5EEB-4285-9EDF-4EAD2BD91D45}">
      <dgm:prSet/>
      <dgm:spPr/>
      <dgm:t>
        <a:bodyPr/>
        <a:lstStyle/>
        <a:p>
          <a:endParaRPr lang="en-US" sz="2400">
            <a:latin typeface="+mj-lt"/>
          </a:endParaRPr>
        </a:p>
      </dgm:t>
    </dgm:pt>
    <dgm:pt modelId="{6D257427-DE42-402A-B127-5223D2F4890C}" type="sibTrans" cxnId="{04A81B05-5EEB-4285-9EDF-4EAD2BD91D45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C7FF3434-A472-458E-9186-441FDE87A803}">
      <dgm:prSet/>
      <dgm:spPr/>
      <dgm:t>
        <a:bodyPr/>
        <a:lstStyle/>
        <a:p>
          <a:r>
            <a:rPr lang="en-US">
              <a:latin typeface="+mj-lt"/>
            </a:rPr>
            <a:t>Data Gathering , Cleaning</a:t>
          </a:r>
        </a:p>
      </dgm:t>
    </dgm:pt>
    <dgm:pt modelId="{62947CEE-4027-469A-AF5C-58A4F4C50ECC}" type="parTrans" cxnId="{A0AB3496-79EC-4455-9734-B450E645411B}">
      <dgm:prSet/>
      <dgm:spPr/>
      <dgm:t>
        <a:bodyPr/>
        <a:lstStyle/>
        <a:p>
          <a:endParaRPr lang="en-US" sz="2400">
            <a:latin typeface="+mj-lt"/>
          </a:endParaRPr>
        </a:p>
      </dgm:t>
    </dgm:pt>
    <dgm:pt modelId="{F4778276-825A-4BF1-A8A1-FF9AF6B02304}" type="sibTrans" cxnId="{A0AB3496-79EC-4455-9734-B450E645411B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74828DEA-5051-4034-9295-4063B8A3D6CE}">
      <dgm:prSet/>
      <dgm:spPr/>
      <dgm:t>
        <a:bodyPr/>
        <a:lstStyle/>
        <a:p>
          <a:r>
            <a:rPr lang="en-US">
              <a:latin typeface="+mj-lt"/>
            </a:rPr>
            <a:t>Data transformation &amp; Enhancement</a:t>
          </a:r>
        </a:p>
      </dgm:t>
    </dgm:pt>
    <dgm:pt modelId="{25EE5A26-3F30-472C-BDF1-6AF9E5B283A7}" type="parTrans" cxnId="{C2BA6431-562A-40F6-9FD8-7ED175E88600}">
      <dgm:prSet/>
      <dgm:spPr/>
      <dgm:t>
        <a:bodyPr/>
        <a:lstStyle/>
        <a:p>
          <a:endParaRPr lang="en-US" sz="2400">
            <a:latin typeface="+mj-lt"/>
          </a:endParaRPr>
        </a:p>
      </dgm:t>
    </dgm:pt>
    <dgm:pt modelId="{D62A175B-5370-4536-B4DD-6D6E66122491}" type="sibTrans" cxnId="{C2BA6431-562A-40F6-9FD8-7ED175E88600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8E0FB3F9-22F1-4133-95A9-0DF6FF46F766}">
      <dgm:prSet/>
      <dgm:spPr/>
      <dgm:t>
        <a:bodyPr/>
        <a:lstStyle/>
        <a:p>
          <a:r>
            <a:rPr lang="en-US">
              <a:latin typeface="+mj-lt"/>
            </a:rPr>
            <a:t>Data Analysis &amp; Visualization</a:t>
          </a:r>
        </a:p>
      </dgm:t>
    </dgm:pt>
    <dgm:pt modelId="{AE559CB8-4951-4117-8E0A-02215F397CFB}" type="parTrans" cxnId="{24C072DC-865A-44F9-B48D-C5692D3C17AF}">
      <dgm:prSet/>
      <dgm:spPr/>
      <dgm:t>
        <a:bodyPr/>
        <a:lstStyle/>
        <a:p>
          <a:endParaRPr lang="en-US" sz="2400">
            <a:latin typeface="+mj-lt"/>
          </a:endParaRPr>
        </a:p>
      </dgm:t>
    </dgm:pt>
    <dgm:pt modelId="{5241C4D9-AFE9-483C-B5A8-BA347A1BDB6B}" type="sibTrans" cxnId="{24C072DC-865A-44F9-B48D-C5692D3C17AF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6AA3C260-59B1-4C12-AFBE-4C77646ED8EB}">
      <dgm:prSet/>
      <dgm:spPr/>
      <dgm:t>
        <a:bodyPr/>
        <a:lstStyle/>
        <a:p>
          <a:r>
            <a:rPr lang="en-US">
              <a:latin typeface="+mj-lt"/>
            </a:rPr>
            <a:t>Results</a:t>
          </a:r>
        </a:p>
      </dgm:t>
    </dgm:pt>
    <dgm:pt modelId="{2BF8D408-C8C2-43BE-AE84-47B5EB747445}" type="parTrans" cxnId="{B5577176-97FE-4B03-8B3C-5922F146CACA}">
      <dgm:prSet/>
      <dgm:spPr/>
      <dgm:t>
        <a:bodyPr/>
        <a:lstStyle/>
        <a:p>
          <a:endParaRPr lang="en-US" sz="2400">
            <a:latin typeface="+mj-lt"/>
          </a:endParaRPr>
        </a:p>
      </dgm:t>
    </dgm:pt>
    <dgm:pt modelId="{3F988960-4669-4C27-8190-2A9D3736D05A}" type="sibTrans" cxnId="{B5577176-97FE-4B03-8B3C-5922F146CACA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D524D9EA-87FF-4D50-9E7F-B0A23B8CFD25}">
      <dgm:prSet/>
      <dgm:spPr/>
      <dgm:t>
        <a:bodyPr/>
        <a:lstStyle/>
        <a:p>
          <a:r>
            <a:rPr lang="en-US">
              <a:latin typeface="+mj-lt"/>
            </a:rPr>
            <a:t>Recommendations</a:t>
          </a:r>
        </a:p>
      </dgm:t>
    </dgm:pt>
    <dgm:pt modelId="{FE377653-E241-4005-B8B0-0141AA4029FE}" type="parTrans" cxnId="{962D4D19-6399-4299-8057-AC792A170265}">
      <dgm:prSet/>
      <dgm:spPr/>
      <dgm:t>
        <a:bodyPr/>
        <a:lstStyle/>
        <a:p>
          <a:endParaRPr lang="en-US" sz="2400">
            <a:latin typeface="+mj-lt"/>
          </a:endParaRPr>
        </a:p>
      </dgm:t>
    </dgm:pt>
    <dgm:pt modelId="{BB31BB99-BFE5-4EBD-9674-E9CDA476D25B}" type="sibTrans" cxnId="{962D4D19-6399-4299-8057-AC792A170265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5766F2C2-8D45-423E-B093-8592B970C589}">
      <dgm:prSet/>
      <dgm:spPr/>
      <dgm:t>
        <a:bodyPr/>
        <a:lstStyle/>
        <a:p>
          <a:r>
            <a:rPr lang="en-US">
              <a:latin typeface="+mj-lt"/>
            </a:rPr>
            <a:t>Conclusion</a:t>
          </a:r>
        </a:p>
      </dgm:t>
    </dgm:pt>
    <dgm:pt modelId="{20BA3D6D-7EB5-433D-9785-B08B6842E78B}" type="parTrans" cxnId="{10B20142-8965-4393-B439-F72B78B84198}">
      <dgm:prSet/>
      <dgm:spPr/>
      <dgm:t>
        <a:bodyPr/>
        <a:lstStyle/>
        <a:p>
          <a:endParaRPr lang="en-US" sz="2400">
            <a:latin typeface="+mj-lt"/>
          </a:endParaRPr>
        </a:p>
      </dgm:t>
    </dgm:pt>
    <dgm:pt modelId="{69138DF6-7300-456B-BC64-F60026AC9BAF}" type="sibTrans" cxnId="{10B20142-8965-4393-B439-F72B78B84198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BE164005-0EFF-43DD-9110-CE340B01D311}" type="pres">
      <dgm:prSet presAssocID="{D668A765-7084-43BA-AFED-B7782AD38E98}" presName="vert0" presStyleCnt="0">
        <dgm:presLayoutVars>
          <dgm:dir/>
          <dgm:animOne val="branch"/>
          <dgm:animLvl val="lvl"/>
        </dgm:presLayoutVars>
      </dgm:prSet>
      <dgm:spPr/>
    </dgm:pt>
    <dgm:pt modelId="{1A0EBD34-CCF0-4E55-A900-A44E69D3511D}" type="pres">
      <dgm:prSet presAssocID="{AAC2E130-9C3A-4FA9-835C-96757DA06D56}" presName="thickLine" presStyleLbl="alignNode1" presStyleIdx="0" presStyleCnt="9"/>
      <dgm:spPr/>
    </dgm:pt>
    <dgm:pt modelId="{40122410-71DD-4990-B04D-481FE7F50C47}" type="pres">
      <dgm:prSet presAssocID="{AAC2E130-9C3A-4FA9-835C-96757DA06D56}" presName="horz1" presStyleCnt="0"/>
      <dgm:spPr/>
    </dgm:pt>
    <dgm:pt modelId="{7F4A023B-CD9A-4770-9CB6-D59C295B9776}" type="pres">
      <dgm:prSet presAssocID="{AAC2E130-9C3A-4FA9-835C-96757DA06D56}" presName="tx1" presStyleLbl="revTx" presStyleIdx="0" presStyleCnt="9"/>
      <dgm:spPr/>
    </dgm:pt>
    <dgm:pt modelId="{2E490B68-AE07-4D85-ABFB-E55CADFD2B0A}" type="pres">
      <dgm:prSet presAssocID="{AAC2E130-9C3A-4FA9-835C-96757DA06D56}" presName="vert1" presStyleCnt="0"/>
      <dgm:spPr/>
    </dgm:pt>
    <dgm:pt modelId="{FB3DA8D6-CF01-4AE8-A104-7F511759E262}" type="pres">
      <dgm:prSet presAssocID="{6A2EA00A-E75C-49FE-9405-158067F66DA5}" presName="thickLine" presStyleLbl="alignNode1" presStyleIdx="1" presStyleCnt="9"/>
      <dgm:spPr/>
    </dgm:pt>
    <dgm:pt modelId="{76F30907-AD03-47BD-A3AF-41F1F92E8914}" type="pres">
      <dgm:prSet presAssocID="{6A2EA00A-E75C-49FE-9405-158067F66DA5}" presName="horz1" presStyleCnt="0"/>
      <dgm:spPr/>
    </dgm:pt>
    <dgm:pt modelId="{0B610525-D05F-4115-90E8-23672E05296E}" type="pres">
      <dgm:prSet presAssocID="{6A2EA00A-E75C-49FE-9405-158067F66DA5}" presName="tx1" presStyleLbl="revTx" presStyleIdx="1" presStyleCnt="9"/>
      <dgm:spPr/>
    </dgm:pt>
    <dgm:pt modelId="{7E0021F1-098D-410D-87A0-B1E4146AD2A7}" type="pres">
      <dgm:prSet presAssocID="{6A2EA00A-E75C-49FE-9405-158067F66DA5}" presName="vert1" presStyleCnt="0"/>
      <dgm:spPr/>
    </dgm:pt>
    <dgm:pt modelId="{3EF20085-04D3-4DFE-BA31-889C33AF3179}" type="pres">
      <dgm:prSet presAssocID="{63084F91-5DBE-45E6-843C-A8B018E2E113}" presName="thickLine" presStyleLbl="alignNode1" presStyleIdx="2" presStyleCnt="9"/>
      <dgm:spPr/>
    </dgm:pt>
    <dgm:pt modelId="{F74913CA-7718-4E3D-8E36-6C04BE3380B3}" type="pres">
      <dgm:prSet presAssocID="{63084F91-5DBE-45E6-843C-A8B018E2E113}" presName="horz1" presStyleCnt="0"/>
      <dgm:spPr/>
    </dgm:pt>
    <dgm:pt modelId="{04ED6A7B-041E-4610-88CF-C43E0C668DBF}" type="pres">
      <dgm:prSet presAssocID="{63084F91-5DBE-45E6-843C-A8B018E2E113}" presName="tx1" presStyleLbl="revTx" presStyleIdx="2" presStyleCnt="9"/>
      <dgm:spPr/>
    </dgm:pt>
    <dgm:pt modelId="{F1B4F057-997B-4528-B875-FC122789E536}" type="pres">
      <dgm:prSet presAssocID="{63084F91-5DBE-45E6-843C-A8B018E2E113}" presName="vert1" presStyleCnt="0"/>
      <dgm:spPr/>
    </dgm:pt>
    <dgm:pt modelId="{D511691E-BAF3-446D-87A6-49780C4BD485}" type="pres">
      <dgm:prSet presAssocID="{C7FF3434-A472-458E-9186-441FDE87A803}" presName="thickLine" presStyleLbl="alignNode1" presStyleIdx="3" presStyleCnt="9"/>
      <dgm:spPr/>
    </dgm:pt>
    <dgm:pt modelId="{377A7403-823D-4103-9FEC-77EF24A64965}" type="pres">
      <dgm:prSet presAssocID="{C7FF3434-A472-458E-9186-441FDE87A803}" presName="horz1" presStyleCnt="0"/>
      <dgm:spPr/>
    </dgm:pt>
    <dgm:pt modelId="{3A2330BF-B274-4984-9DE7-0695700E617D}" type="pres">
      <dgm:prSet presAssocID="{C7FF3434-A472-458E-9186-441FDE87A803}" presName="tx1" presStyleLbl="revTx" presStyleIdx="3" presStyleCnt="9"/>
      <dgm:spPr/>
    </dgm:pt>
    <dgm:pt modelId="{2011E46D-9C44-4FD9-A619-8FE960CD452E}" type="pres">
      <dgm:prSet presAssocID="{C7FF3434-A472-458E-9186-441FDE87A803}" presName="vert1" presStyleCnt="0"/>
      <dgm:spPr/>
    </dgm:pt>
    <dgm:pt modelId="{6F29E51E-58B4-45AC-850C-F429568068C3}" type="pres">
      <dgm:prSet presAssocID="{74828DEA-5051-4034-9295-4063B8A3D6CE}" presName="thickLine" presStyleLbl="alignNode1" presStyleIdx="4" presStyleCnt="9"/>
      <dgm:spPr/>
    </dgm:pt>
    <dgm:pt modelId="{CBBCEC3E-9100-41D1-821F-984B4C3E9934}" type="pres">
      <dgm:prSet presAssocID="{74828DEA-5051-4034-9295-4063B8A3D6CE}" presName="horz1" presStyleCnt="0"/>
      <dgm:spPr/>
    </dgm:pt>
    <dgm:pt modelId="{DFEECDE7-D448-4C4E-AF77-5FB5D597EAB4}" type="pres">
      <dgm:prSet presAssocID="{74828DEA-5051-4034-9295-4063B8A3D6CE}" presName="tx1" presStyleLbl="revTx" presStyleIdx="4" presStyleCnt="9"/>
      <dgm:spPr/>
    </dgm:pt>
    <dgm:pt modelId="{769B5396-7C1A-4CEF-B57A-8F70ECD5E8A3}" type="pres">
      <dgm:prSet presAssocID="{74828DEA-5051-4034-9295-4063B8A3D6CE}" presName="vert1" presStyleCnt="0"/>
      <dgm:spPr/>
    </dgm:pt>
    <dgm:pt modelId="{C9BEE031-AF49-4814-B04D-E1345087544B}" type="pres">
      <dgm:prSet presAssocID="{8E0FB3F9-22F1-4133-95A9-0DF6FF46F766}" presName="thickLine" presStyleLbl="alignNode1" presStyleIdx="5" presStyleCnt="9"/>
      <dgm:spPr/>
    </dgm:pt>
    <dgm:pt modelId="{F6189B29-8D31-40DD-8D2B-4560A53B40F2}" type="pres">
      <dgm:prSet presAssocID="{8E0FB3F9-22F1-4133-95A9-0DF6FF46F766}" presName="horz1" presStyleCnt="0"/>
      <dgm:spPr/>
    </dgm:pt>
    <dgm:pt modelId="{A00D7006-3C8D-4809-92AC-1D2C6B73DA69}" type="pres">
      <dgm:prSet presAssocID="{8E0FB3F9-22F1-4133-95A9-0DF6FF46F766}" presName="tx1" presStyleLbl="revTx" presStyleIdx="5" presStyleCnt="9"/>
      <dgm:spPr/>
    </dgm:pt>
    <dgm:pt modelId="{1CDEB46C-6155-4721-A5DF-B6293E55241F}" type="pres">
      <dgm:prSet presAssocID="{8E0FB3F9-22F1-4133-95A9-0DF6FF46F766}" presName="vert1" presStyleCnt="0"/>
      <dgm:spPr/>
    </dgm:pt>
    <dgm:pt modelId="{723D6647-AF58-4119-86B9-E576C7175D90}" type="pres">
      <dgm:prSet presAssocID="{6AA3C260-59B1-4C12-AFBE-4C77646ED8EB}" presName="thickLine" presStyleLbl="alignNode1" presStyleIdx="6" presStyleCnt="9"/>
      <dgm:spPr/>
    </dgm:pt>
    <dgm:pt modelId="{7233F309-1F28-470C-8318-25EA5DDA0C6B}" type="pres">
      <dgm:prSet presAssocID="{6AA3C260-59B1-4C12-AFBE-4C77646ED8EB}" presName="horz1" presStyleCnt="0"/>
      <dgm:spPr/>
    </dgm:pt>
    <dgm:pt modelId="{783AE96A-1BB8-4F31-8E25-B31490A4C10C}" type="pres">
      <dgm:prSet presAssocID="{6AA3C260-59B1-4C12-AFBE-4C77646ED8EB}" presName="tx1" presStyleLbl="revTx" presStyleIdx="6" presStyleCnt="9"/>
      <dgm:spPr/>
    </dgm:pt>
    <dgm:pt modelId="{82F77FB1-3116-4054-A457-EEDCCF123F5C}" type="pres">
      <dgm:prSet presAssocID="{6AA3C260-59B1-4C12-AFBE-4C77646ED8EB}" presName="vert1" presStyleCnt="0"/>
      <dgm:spPr/>
    </dgm:pt>
    <dgm:pt modelId="{4F0C9231-DC09-4CBD-9109-BACFD3958015}" type="pres">
      <dgm:prSet presAssocID="{D524D9EA-87FF-4D50-9E7F-B0A23B8CFD25}" presName="thickLine" presStyleLbl="alignNode1" presStyleIdx="7" presStyleCnt="9"/>
      <dgm:spPr/>
    </dgm:pt>
    <dgm:pt modelId="{55A33B5F-153E-46C2-8363-E8CBD33B2121}" type="pres">
      <dgm:prSet presAssocID="{D524D9EA-87FF-4D50-9E7F-B0A23B8CFD25}" presName="horz1" presStyleCnt="0"/>
      <dgm:spPr/>
    </dgm:pt>
    <dgm:pt modelId="{16B8BCEF-4D94-4345-A40F-E3CA240121AD}" type="pres">
      <dgm:prSet presAssocID="{D524D9EA-87FF-4D50-9E7F-B0A23B8CFD25}" presName="tx1" presStyleLbl="revTx" presStyleIdx="7" presStyleCnt="9"/>
      <dgm:spPr/>
    </dgm:pt>
    <dgm:pt modelId="{5AF4CB8F-C203-4BA7-A991-CE2D15413C7B}" type="pres">
      <dgm:prSet presAssocID="{D524D9EA-87FF-4D50-9E7F-B0A23B8CFD25}" presName="vert1" presStyleCnt="0"/>
      <dgm:spPr/>
    </dgm:pt>
    <dgm:pt modelId="{E53BF03E-555C-4466-A7E0-547FCDD7909D}" type="pres">
      <dgm:prSet presAssocID="{5766F2C2-8D45-423E-B093-8592B970C589}" presName="thickLine" presStyleLbl="alignNode1" presStyleIdx="8" presStyleCnt="9"/>
      <dgm:spPr/>
    </dgm:pt>
    <dgm:pt modelId="{CCAE5E52-973A-48C8-A9C3-11D05C0C2721}" type="pres">
      <dgm:prSet presAssocID="{5766F2C2-8D45-423E-B093-8592B970C589}" presName="horz1" presStyleCnt="0"/>
      <dgm:spPr/>
    </dgm:pt>
    <dgm:pt modelId="{114EADF2-2BE0-467B-AE93-ECE4B61FD68E}" type="pres">
      <dgm:prSet presAssocID="{5766F2C2-8D45-423E-B093-8592B970C589}" presName="tx1" presStyleLbl="revTx" presStyleIdx="8" presStyleCnt="9"/>
      <dgm:spPr/>
    </dgm:pt>
    <dgm:pt modelId="{EE7306A9-56D2-4B30-B156-81DE37381F0A}" type="pres">
      <dgm:prSet presAssocID="{5766F2C2-8D45-423E-B093-8592B970C589}" presName="vert1" presStyleCnt="0"/>
      <dgm:spPr/>
    </dgm:pt>
  </dgm:ptLst>
  <dgm:cxnLst>
    <dgm:cxn modelId="{296C0004-2747-43F8-92B3-0B0168897AEC}" type="presOf" srcId="{6A2EA00A-E75C-49FE-9405-158067F66DA5}" destId="{0B610525-D05F-4115-90E8-23672E05296E}" srcOrd="0" destOrd="0" presId="urn:microsoft.com/office/officeart/2008/layout/LinedList"/>
    <dgm:cxn modelId="{04A81B05-5EEB-4285-9EDF-4EAD2BD91D45}" srcId="{D668A765-7084-43BA-AFED-B7782AD38E98}" destId="{63084F91-5DBE-45E6-843C-A8B018E2E113}" srcOrd="2" destOrd="0" parTransId="{563955E0-07C5-4729-B36D-1F5F11CD4EB3}" sibTransId="{6D257427-DE42-402A-B127-5223D2F4890C}"/>
    <dgm:cxn modelId="{DDF9940C-1B5E-4D6B-994D-7425609FA6DA}" type="presOf" srcId="{74828DEA-5051-4034-9295-4063B8A3D6CE}" destId="{DFEECDE7-D448-4C4E-AF77-5FB5D597EAB4}" srcOrd="0" destOrd="0" presId="urn:microsoft.com/office/officeart/2008/layout/LinedList"/>
    <dgm:cxn modelId="{962D4D19-6399-4299-8057-AC792A170265}" srcId="{D668A765-7084-43BA-AFED-B7782AD38E98}" destId="{D524D9EA-87FF-4D50-9E7F-B0A23B8CFD25}" srcOrd="7" destOrd="0" parTransId="{FE377653-E241-4005-B8B0-0141AA4029FE}" sibTransId="{BB31BB99-BFE5-4EBD-9674-E9CDA476D25B}"/>
    <dgm:cxn modelId="{C2BA6431-562A-40F6-9FD8-7ED175E88600}" srcId="{D668A765-7084-43BA-AFED-B7782AD38E98}" destId="{74828DEA-5051-4034-9295-4063B8A3D6CE}" srcOrd="4" destOrd="0" parTransId="{25EE5A26-3F30-472C-BDF1-6AF9E5B283A7}" sibTransId="{D62A175B-5370-4536-B4DD-6D6E66122491}"/>
    <dgm:cxn modelId="{10B20142-8965-4393-B439-F72B78B84198}" srcId="{D668A765-7084-43BA-AFED-B7782AD38E98}" destId="{5766F2C2-8D45-423E-B093-8592B970C589}" srcOrd="8" destOrd="0" parTransId="{20BA3D6D-7EB5-433D-9785-B08B6842E78B}" sibTransId="{69138DF6-7300-456B-BC64-F60026AC9BAF}"/>
    <dgm:cxn modelId="{BD2DB365-5708-4114-8B7E-FC33F97748D1}" srcId="{D668A765-7084-43BA-AFED-B7782AD38E98}" destId="{6A2EA00A-E75C-49FE-9405-158067F66DA5}" srcOrd="1" destOrd="0" parTransId="{064CB0E2-23F5-468E-ADA0-93C37CE6D4C0}" sibTransId="{CA756CC3-B232-498C-A6CC-D2A2C2C53914}"/>
    <dgm:cxn modelId="{F5768A71-EFD0-4778-88EB-7622E3F17D1B}" type="presOf" srcId="{D668A765-7084-43BA-AFED-B7782AD38E98}" destId="{BE164005-0EFF-43DD-9110-CE340B01D311}" srcOrd="0" destOrd="0" presId="urn:microsoft.com/office/officeart/2008/layout/LinedList"/>
    <dgm:cxn modelId="{B5577176-97FE-4B03-8B3C-5922F146CACA}" srcId="{D668A765-7084-43BA-AFED-B7782AD38E98}" destId="{6AA3C260-59B1-4C12-AFBE-4C77646ED8EB}" srcOrd="6" destOrd="0" parTransId="{2BF8D408-C8C2-43BE-AE84-47B5EB747445}" sibTransId="{3F988960-4669-4C27-8190-2A9D3736D05A}"/>
    <dgm:cxn modelId="{5357818B-6DA5-45E5-8984-483A9B0C08B1}" type="presOf" srcId="{5766F2C2-8D45-423E-B093-8592B970C589}" destId="{114EADF2-2BE0-467B-AE93-ECE4B61FD68E}" srcOrd="0" destOrd="0" presId="urn:microsoft.com/office/officeart/2008/layout/LinedList"/>
    <dgm:cxn modelId="{A0AB3496-79EC-4455-9734-B450E645411B}" srcId="{D668A765-7084-43BA-AFED-B7782AD38E98}" destId="{C7FF3434-A472-458E-9186-441FDE87A803}" srcOrd="3" destOrd="0" parTransId="{62947CEE-4027-469A-AF5C-58A4F4C50ECC}" sibTransId="{F4778276-825A-4BF1-A8A1-FF9AF6B02304}"/>
    <dgm:cxn modelId="{2EBC309A-3960-44A3-B955-8E1750EAEA20}" type="presOf" srcId="{6AA3C260-59B1-4C12-AFBE-4C77646ED8EB}" destId="{783AE96A-1BB8-4F31-8E25-B31490A4C10C}" srcOrd="0" destOrd="0" presId="urn:microsoft.com/office/officeart/2008/layout/LinedList"/>
    <dgm:cxn modelId="{1B512B9C-CE5B-4AFF-B183-A5C3B5B240AD}" type="presOf" srcId="{C7FF3434-A472-458E-9186-441FDE87A803}" destId="{3A2330BF-B274-4984-9DE7-0695700E617D}" srcOrd="0" destOrd="0" presId="urn:microsoft.com/office/officeart/2008/layout/LinedList"/>
    <dgm:cxn modelId="{542C799C-C0AB-47C2-8C09-F0AB79FDD62E}" type="presOf" srcId="{D524D9EA-87FF-4D50-9E7F-B0A23B8CFD25}" destId="{16B8BCEF-4D94-4345-A40F-E3CA240121AD}" srcOrd="0" destOrd="0" presId="urn:microsoft.com/office/officeart/2008/layout/LinedList"/>
    <dgm:cxn modelId="{FFCF2AD1-4647-426E-948E-2EAA7722C26C}" type="presOf" srcId="{63084F91-5DBE-45E6-843C-A8B018E2E113}" destId="{04ED6A7B-041E-4610-88CF-C43E0C668DBF}" srcOrd="0" destOrd="0" presId="urn:microsoft.com/office/officeart/2008/layout/LinedList"/>
    <dgm:cxn modelId="{FDC02BDA-FCB5-45FA-B53F-A6684731D26E}" type="presOf" srcId="{8E0FB3F9-22F1-4133-95A9-0DF6FF46F766}" destId="{A00D7006-3C8D-4809-92AC-1D2C6B73DA69}" srcOrd="0" destOrd="0" presId="urn:microsoft.com/office/officeart/2008/layout/LinedList"/>
    <dgm:cxn modelId="{24C072DC-865A-44F9-B48D-C5692D3C17AF}" srcId="{D668A765-7084-43BA-AFED-B7782AD38E98}" destId="{8E0FB3F9-22F1-4133-95A9-0DF6FF46F766}" srcOrd="5" destOrd="0" parTransId="{AE559CB8-4951-4117-8E0A-02215F397CFB}" sibTransId="{5241C4D9-AFE9-483C-B5A8-BA347A1BDB6B}"/>
    <dgm:cxn modelId="{F3C3DAFA-5227-4614-802D-CED9DFF57F3C}" srcId="{D668A765-7084-43BA-AFED-B7782AD38E98}" destId="{AAC2E130-9C3A-4FA9-835C-96757DA06D56}" srcOrd="0" destOrd="0" parTransId="{ADE863DD-732B-4EB2-916B-7A79F10CD89B}" sibTransId="{C61A396D-C985-4D6D-9971-9398D4A4AEB8}"/>
    <dgm:cxn modelId="{E21834FC-6308-4E36-8629-833CAD4EB807}" type="presOf" srcId="{AAC2E130-9C3A-4FA9-835C-96757DA06D56}" destId="{7F4A023B-CD9A-4770-9CB6-D59C295B9776}" srcOrd="0" destOrd="0" presId="urn:microsoft.com/office/officeart/2008/layout/LinedList"/>
    <dgm:cxn modelId="{DA1E293A-A2F4-49B9-BB06-3C9026E1DCC0}" type="presParOf" srcId="{BE164005-0EFF-43DD-9110-CE340B01D311}" destId="{1A0EBD34-CCF0-4E55-A900-A44E69D3511D}" srcOrd="0" destOrd="0" presId="urn:microsoft.com/office/officeart/2008/layout/LinedList"/>
    <dgm:cxn modelId="{937EBD7E-8436-4711-831C-B0AF17AFF8F4}" type="presParOf" srcId="{BE164005-0EFF-43DD-9110-CE340B01D311}" destId="{40122410-71DD-4990-B04D-481FE7F50C47}" srcOrd="1" destOrd="0" presId="urn:microsoft.com/office/officeart/2008/layout/LinedList"/>
    <dgm:cxn modelId="{D375E205-13A3-4F33-985A-5AA8B33E1C92}" type="presParOf" srcId="{40122410-71DD-4990-B04D-481FE7F50C47}" destId="{7F4A023B-CD9A-4770-9CB6-D59C295B9776}" srcOrd="0" destOrd="0" presId="urn:microsoft.com/office/officeart/2008/layout/LinedList"/>
    <dgm:cxn modelId="{553A4263-C3C5-4E04-A36A-80B4A2C39AB7}" type="presParOf" srcId="{40122410-71DD-4990-B04D-481FE7F50C47}" destId="{2E490B68-AE07-4D85-ABFB-E55CADFD2B0A}" srcOrd="1" destOrd="0" presId="urn:microsoft.com/office/officeart/2008/layout/LinedList"/>
    <dgm:cxn modelId="{47AFA5E5-B3F1-42D9-B324-159CCA333CA5}" type="presParOf" srcId="{BE164005-0EFF-43DD-9110-CE340B01D311}" destId="{FB3DA8D6-CF01-4AE8-A104-7F511759E262}" srcOrd="2" destOrd="0" presId="urn:microsoft.com/office/officeart/2008/layout/LinedList"/>
    <dgm:cxn modelId="{D12E71C5-556B-40D4-BE8F-0B9699D11DE3}" type="presParOf" srcId="{BE164005-0EFF-43DD-9110-CE340B01D311}" destId="{76F30907-AD03-47BD-A3AF-41F1F92E8914}" srcOrd="3" destOrd="0" presId="urn:microsoft.com/office/officeart/2008/layout/LinedList"/>
    <dgm:cxn modelId="{4A806923-B841-4E8D-B696-6D56392A37CC}" type="presParOf" srcId="{76F30907-AD03-47BD-A3AF-41F1F92E8914}" destId="{0B610525-D05F-4115-90E8-23672E05296E}" srcOrd="0" destOrd="0" presId="urn:microsoft.com/office/officeart/2008/layout/LinedList"/>
    <dgm:cxn modelId="{BFEBD6D1-2EA6-4F5A-A1C1-2927DEEFFAB2}" type="presParOf" srcId="{76F30907-AD03-47BD-A3AF-41F1F92E8914}" destId="{7E0021F1-098D-410D-87A0-B1E4146AD2A7}" srcOrd="1" destOrd="0" presId="urn:microsoft.com/office/officeart/2008/layout/LinedList"/>
    <dgm:cxn modelId="{30D21DA1-61A4-4611-8E54-E56C4077F1F1}" type="presParOf" srcId="{BE164005-0EFF-43DD-9110-CE340B01D311}" destId="{3EF20085-04D3-4DFE-BA31-889C33AF3179}" srcOrd="4" destOrd="0" presId="urn:microsoft.com/office/officeart/2008/layout/LinedList"/>
    <dgm:cxn modelId="{658E9F5E-9E18-424A-A257-909D961BB141}" type="presParOf" srcId="{BE164005-0EFF-43DD-9110-CE340B01D311}" destId="{F74913CA-7718-4E3D-8E36-6C04BE3380B3}" srcOrd="5" destOrd="0" presId="urn:microsoft.com/office/officeart/2008/layout/LinedList"/>
    <dgm:cxn modelId="{80808240-0E85-454A-96E5-60AB361D46D7}" type="presParOf" srcId="{F74913CA-7718-4E3D-8E36-6C04BE3380B3}" destId="{04ED6A7B-041E-4610-88CF-C43E0C668DBF}" srcOrd="0" destOrd="0" presId="urn:microsoft.com/office/officeart/2008/layout/LinedList"/>
    <dgm:cxn modelId="{E85996F0-919F-4DB6-9AB2-79E93298DF06}" type="presParOf" srcId="{F74913CA-7718-4E3D-8E36-6C04BE3380B3}" destId="{F1B4F057-997B-4528-B875-FC122789E536}" srcOrd="1" destOrd="0" presId="urn:microsoft.com/office/officeart/2008/layout/LinedList"/>
    <dgm:cxn modelId="{E7EE0C60-FD46-4154-802E-294B45E9A150}" type="presParOf" srcId="{BE164005-0EFF-43DD-9110-CE340B01D311}" destId="{D511691E-BAF3-446D-87A6-49780C4BD485}" srcOrd="6" destOrd="0" presId="urn:microsoft.com/office/officeart/2008/layout/LinedList"/>
    <dgm:cxn modelId="{05A15B73-8292-4306-8958-2C1B503B6D0F}" type="presParOf" srcId="{BE164005-0EFF-43DD-9110-CE340B01D311}" destId="{377A7403-823D-4103-9FEC-77EF24A64965}" srcOrd="7" destOrd="0" presId="urn:microsoft.com/office/officeart/2008/layout/LinedList"/>
    <dgm:cxn modelId="{66E8B3EE-16E5-47AB-9D82-4B11A9FDF9DC}" type="presParOf" srcId="{377A7403-823D-4103-9FEC-77EF24A64965}" destId="{3A2330BF-B274-4984-9DE7-0695700E617D}" srcOrd="0" destOrd="0" presId="urn:microsoft.com/office/officeart/2008/layout/LinedList"/>
    <dgm:cxn modelId="{3930D8AE-2F3D-4B42-920A-F7DEBF2C5B0E}" type="presParOf" srcId="{377A7403-823D-4103-9FEC-77EF24A64965}" destId="{2011E46D-9C44-4FD9-A619-8FE960CD452E}" srcOrd="1" destOrd="0" presId="urn:microsoft.com/office/officeart/2008/layout/LinedList"/>
    <dgm:cxn modelId="{A0176514-ADF3-4F56-AAE8-A2F1B481F06B}" type="presParOf" srcId="{BE164005-0EFF-43DD-9110-CE340B01D311}" destId="{6F29E51E-58B4-45AC-850C-F429568068C3}" srcOrd="8" destOrd="0" presId="urn:microsoft.com/office/officeart/2008/layout/LinedList"/>
    <dgm:cxn modelId="{CB44CF72-F488-47A4-9F71-C23B9ECEE839}" type="presParOf" srcId="{BE164005-0EFF-43DD-9110-CE340B01D311}" destId="{CBBCEC3E-9100-41D1-821F-984B4C3E9934}" srcOrd="9" destOrd="0" presId="urn:microsoft.com/office/officeart/2008/layout/LinedList"/>
    <dgm:cxn modelId="{8F3B4D18-F10B-490B-B351-7D263F5A8D8F}" type="presParOf" srcId="{CBBCEC3E-9100-41D1-821F-984B4C3E9934}" destId="{DFEECDE7-D448-4C4E-AF77-5FB5D597EAB4}" srcOrd="0" destOrd="0" presId="urn:microsoft.com/office/officeart/2008/layout/LinedList"/>
    <dgm:cxn modelId="{5391192A-F3E7-42BC-8FE1-700A2E27EE73}" type="presParOf" srcId="{CBBCEC3E-9100-41D1-821F-984B4C3E9934}" destId="{769B5396-7C1A-4CEF-B57A-8F70ECD5E8A3}" srcOrd="1" destOrd="0" presId="urn:microsoft.com/office/officeart/2008/layout/LinedList"/>
    <dgm:cxn modelId="{7CE59A87-C03C-4092-A9E5-52F9DD743268}" type="presParOf" srcId="{BE164005-0EFF-43DD-9110-CE340B01D311}" destId="{C9BEE031-AF49-4814-B04D-E1345087544B}" srcOrd="10" destOrd="0" presId="urn:microsoft.com/office/officeart/2008/layout/LinedList"/>
    <dgm:cxn modelId="{CBD7E669-C59C-4B66-9557-0635EFBA4C20}" type="presParOf" srcId="{BE164005-0EFF-43DD-9110-CE340B01D311}" destId="{F6189B29-8D31-40DD-8D2B-4560A53B40F2}" srcOrd="11" destOrd="0" presId="urn:microsoft.com/office/officeart/2008/layout/LinedList"/>
    <dgm:cxn modelId="{D8EEB8FB-FA97-4A37-9395-97DACB14C1B1}" type="presParOf" srcId="{F6189B29-8D31-40DD-8D2B-4560A53B40F2}" destId="{A00D7006-3C8D-4809-92AC-1D2C6B73DA69}" srcOrd="0" destOrd="0" presId="urn:microsoft.com/office/officeart/2008/layout/LinedList"/>
    <dgm:cxn modelId="{AFB16B8C-7789-4DA8-B30E-2FF5F9575826}" type="presParOf" srcId="{F6189B29-8D31-40DD-8D2B-4560A53B40F2}" destId="{1CDEB46C-6155-4721-A5DF-B6293E55241F}" srcOrd="1" destOrd="0" presId="urn:microsoft.com/office/officeart/2008/layout/LinedList"/>
    <dgm:cxn modelId="{4608ED89-1D7D-4849-8B3D-12B3694D84F8}" type="presParOf" srcId="{BE164005-0EFF-43DD-9110-CE340B01D311}" destId="{723D6647-AF58-4119-86B9-E576C7175D90}" srcOrd="12" destOrd="0" presId="urn:microsoft.com/office/officeart/2008/layout/LinedList"/>
    <dgm:cxn modelId="{0D50CD0E-6A3A-4AD1-84E7-C822FC7DCDF4}" type="presParOf" srcId="{BE164005-0EFF-43DD-9110-CE340B01D311}" destId="{7233F309-1F28-470C-8318-25EA5DDA0C6B}" srcOrd="13" destOrd="0" presId="urn:microsoft.com/office/officeart/2008/layout/LinedList"/>
    <dgm:cxn modelId="{A5FB914C-C55D-4524-B46D-F54355765095}" type="presParOf" srcId="{7233F309-1F28-470C-8318-25EA5DDA0C6B}" destId="{783AE96A-1BB8-4F31-8E25-B31490A4C10C}" srcOrd="0" destOrd="0" presId="urn:microsoft.com/office/officeart/2008/layout/LinedList"/>
    <dgm:cxn modelId="{4FD8A692-0ADB-4DB3-90DE-DC3D6801742A}" type="presParOf" srcId="{7233F309-1F28-470C-8318-25EA5DDA0C6B}" destId="{82F77FB1-3116-4054-A457-EEDCCF123F5C}" srcOrd="1" destOrd="0" presId="urn:microsoft.com/office/officeart/2008/layout/LinedList"/>
    <dgm:cxn modelId="{717867A5-AF50-488D-AD69-EB75A5511ED8}" type="presParOf" srcId="{BE164005-0EFF-43DD-9110-CE340B01D311}" destId="{4F0C9231-DC09-4CBD-9109-BACFD3958015}" srcOrd="14" destOrd="0" presId="urn:microsoft.com/office/officeart/2008/layout/LinedList"/>
    <dgm:cxn modelId="{1EFE2B44-B64C-40CB-8208-BB7AD1037B3F}" type="presParOf" srcId="{BE164005-0EFF-43DD-9110-CE340B01D311}" destId="{55A33B5F-153E-46C2-8363-E8CBD33B2121}" srcOrd="15" destOrd="0" presId="urn:microsoft.com/office/officeart/2008/layout/LinedList"/>
    <dgm:cxn modelId="{B178B029-20A0-468A-BF58-85EF04241A67}" type="presParOf" srcId="{55A33B5F-153E-46C2-8363-E8CBD33B2121}" destId="{16B8BCEF-4D94-4345-A40F-E3CA240121AD}" srcOrd="0" destOrd="0" presId="urn:microsoft.com/office/officeart/2008/layout/LinedList"/>
    <dgm:cxn modelId="{AD08B00C-0FC2-40EF-A35E-599CE8877599}" type="presParOf" srcId="{55A33B5F-153E-46C2-8363-E8CBD33B2121}" destId="{5AF4CB8F-C203-4BA7-A991-CE2D15413C7B}" srcOrd="1" destOrd="0" presId="urn:microsoft.com/office/officeart/2008/layout/LinedList"/>
    <dgm:cxn modelId="{DACA307B-8072-4222-81A1-354CA3AF7C18}" type="presParOf" srcId="{BE164005-0EFF-43DD-9110-CE340B01D311}" destId="{E53BF03E-555C-4466-A7E0-547FCDD7909D}" srcOrd="16" destOrd="0" presId="urn:microsoft.com/office/officeart/2008/layout/LinedList"/>
    <dgm:cxn modelId="{97991145-295A-4728-9057-046135287326}" type="presParOf" srcId="{BE164005-0EFF-43DD-9110-CE340B01D311}" destId="{CCAE5E52-973A-48C8-A9C3-11D05C0C2721}" srcOrd="17" destOrd="0" presId="urn:microsoft.com/office/officeart/2008/layout/LinedList"/>
    <dgm:cxn modelId="{C886BBF7-EDF1-401C-9E91-7615AABC0D46}" type="presParOf" srcId="{CCAE5E52-973A-48C8-A9C3-11D05C0C2721}" destId="{114EADF2-2BE0-467B-AE93-ECE4B61FD68E}" srcOrd="0" destOrd="0" presId="urn:microsoft.com/office/officeart/2008/layout/LinedList"/>
    <dgm:cxn modelId="{81ADF491-EF44-4C25-803B-628A3AA7F5A7}" type="presParOf" srcId="{CCAE5E52-973A-48C8-A9C3-11D05C0C2721}" destId="{EE7306A9-56D2-4B30-B156-81DE37381F0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8A9395-BA7F-4514-B674-9BA8507FC702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DCF255E3-5F8A-4888-B221-DF1C1BD56D9E}">
      <dgm:prSet/>
      <dgm:spPr/>
      <dgm:t>
        <a:bodyPr/>
        <a:lstStyle/>
        <a:p>
          <a:r>
            <a:rPr lang="en-US">
              <a:latin typeface="+mj-lt"/>
            </a:rPr>
            <a:t>Provide</a:t>
          </a:r>
        </a:p>
      </dgm:t>
    </dgm:pt>
    <dgm:pt modelId="{570FB01B-7D8C-4D15-B4C0-6A2029ADE18D}" type="parTrans" cxnId="{F3784895-1556-44AA-AB4A-E425BAC9B9A8}">
      <dgm:prSet/>
      <dgm:spPr/>
      <dgm:t>
        <a:bodyPr/>
        <a:lstStyle/>
        <a:p>
          <a:endParaRPr lang="en-US" sz="2000">
            <a:latin typeface="+mj-lt"/>
          </a:endParaRPr>
        </a:p>
      </dgm:t>
    </dgm:pt>
    <dgm:pt modelId="{74DD1B44-E60D-460F-9BAE-651060CA71C5}" type="sibTrans" cxnId="{F3784895-1556-44AA-AB4A-E425BAC9B9A8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4EB0DBC0-2774-4657-9A4A-90A0E9E36CD4}">
      <dgm:prSet/>
      <dgm:spPr/>
      <dgm:t>
        <a:bodyPr/>
        <a:lstStyle/>
        <a:p>
          <a:pPr rtl="0"/>
          <a:r>
            <a:rPr lang="en-US">
              <a:latin typeface="+mj-lt"/>
            </a:rPr>
            <a:t>Provide a higher probability catalog that induces a purchase to promote products to the customers to </a:t>
          </a:r>
          <a:r>
            <a:rPr lang="en-US">
              <a:latin typeface="+mj-lt"/>
              <a:ea typeface="+mj-lt"/>
              <a:cs typeface="+mj-lt"/>
            </a:rPr>
            <a:t>try to </a:t>
          </a:r>
          <a:r>
            <a:rPr lang="en-US">
              <a:latin typeface="Times New Roman"/>
            </a:rPr>
            <a:t>sell them additional catalog while we have their attention</a:t>
          </a:r>
          <a:endParaRPr lang="en-US"/>
        </a:p>
      </dgm:t>
    </dgm:pt>
    <dgm:pt modelId="{1367DA04-A2BD-41EA-82AE-821DA00220B0}" type="parTrans" cxnId="{803FB071-22B7-426C-B522-F6D61835D7FC}">
      <dgm:prSet/>
      <dgm:spPr/>
      <dgm:t>
        <a:bodyPr/>
        <a:lstStyle/>
        <a:p>
          <a:endParaRPr lang="en-US" sz="2000">
            <a:latin typeface="+mj-lt"/>
          </a:endParaRPr>
        </a:p>
      </dgm:t>
    </dgm:pt>
    <dgm:pt modelId="{ADAE3D03-2137-4218-912B-AF68264BD631}" type="sibTrans" cxnId="{803FB071-22B7-426C-B522-F6D61835D7FC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BADDC59C-9E08-44E2-AE86-79E932B42854}">
      <dgm:prSet/>
      <dgm:spPr/>
      <dgm:t>
        <a:bodyPr/>
        <a:lstStyle/>
        <a:p>
          <a:r>
            <a:rPr lang="en-US">
              <a:latin typeface="+mj-lt"/>
            </a:rPr>
            <a:t>Create</a:t>
          </a:r>
        </a:p>
      </dgm:t>
    </dgm:pt>
    <dgm:pt modelId="{2EC44243-81EE-4446-9ACB-58D27966F240}" type="parTrans" cxnId="{6A3091BD-64FD-4C9B-A78A-8F2CA7850A1E}">
      <dgm:prSet/>
      <dgm:spPr/>
      <dgm:t>
        <a:bodyPr/>
        <a:lstStyle/>
        <a:p>
          <a:endParaRPr lang="en-US" sz="2000">
            <a:latin typeface="+mj-lt"/>
          </a:endParaRPr>
        </a:p>
      </dgm:t>
    </dgm:pt>
    <dgm:pt modelId="{590742BC-EC54-435B-9658-28E1DCD93C53}" type="sibTrans" cxnId="{6A3091BD-64FD-4C9B-A78A-8F2CA7850A1E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13D75469-1C6F-4712-ABC0-D01D8C3AD8BB}">
      <dgm:prSet/>
      <dgm:spPr/>
      <dgm:t>
        <a:bodyPr/>
        <a:lstStyle/>
        <a:p>
          <a:r>
            <a:rPr lang="en-US">
              <a:latin typeface="+mj-lt"/>
            </a:rPr>
            <a:t>Create an association rule set where catalogs chosen for cross promotion has a higher probability of inducing a purchase than randomly selected catalog.</a:t>
          </a:r>
        </a:p>
      </dgm:t>
    </dgm:pt>
    <dgm:pt modelId="{BE4FC362-9CAF-40AA-95C8-967E57E1474C}" type="parTrans" cxnId="{E08CD226-3523-4DDE-89FE-507718D025F9}">
      <dgm:prSet/>
      <dgm:spPr/>
      <dgm:t>
        <a:bodyPr/>
        <a:lstStyle/>
        <a:p>
          <a:endParaRPr lang="en-US" sz="2000">
            <a:latin typeface="+mj-lt"/>
          </a:endParaRPr>
        </a:p>
      </dgm:t>
    </dgm:pt>
    <dgm:pt modelId="{50112072-DE42-4C03-A629-B7E8C4338FF1}" type="sibTrans" cxnId="{E08CD226-3523-4DDE-89FE-507718D025F9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D5EF7CC9-10BB-49AB-8062-E6CA2DC7550E}">
      <dgm:prSet/>
      <dgm:spPr/>
      <dgm:t>
        <a:bodyPr/>
        <a:lstStyle/>
        <a:p>
          <a:r>
            <a:rPr lang="en-US">
              <a:latin typeface="+mj-lt"/>
            </a:rPr>
            <a:t>Select</a:t>
          </a:r>
        </a:p>
      </dgm:t>
    </dgm:pt>
    <dgm:pt modelId="{208460CE-180F-4841-95E1-A4A8584256C2}" type="parTrans" cxnId="{AA87EF99-3F05-41A2-9CF7-7476306F2F34}">
      <dgm:prSet/>
      <dgm:spPr/>
      <dgm:t>
        <a:bodyPr/>
        <a:lstStyle/>
        <a:p>
          <a:endParaRPr lang="en-US" sz="2000">
            <a:latin typeface="+mj-lt"/>
          </a:endParaRPr>
        </a:p>
      </dgm:t>
    </dgm:pt>
    <dgm:pt modelId="{3C07F39C-EA30-4C8D-8CAE-0AA93307C0E3}" type="sibTrans" cxnId="{AA87EF99-3F05-41A2-9CF7-7476306F2F34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A43DCC77-B5CB-4949-81FD-7D3EAFE49270}">
      <dgm:prSet/>
      <dgm:spPr/>
      <dgm:t>
        <a:bodyPr/>
        <a:lstStyle/>
        <a:p>
          <a:r>
            <a:rPr lang="en-US">
              <a:latin typeface="+mj-lt"/>
            </a:rPr>
            <a:t>Select item-sets and assign discount for a more effective strategy to induce purchase.</a:t>
          </a:r>
        </a:p>
      </dgm:t>
    </dgm:pt>
    <dgm:pt modelId="{4A607409-5CC5-4740-8514-8646CEAEF687}" type="parTrans" cxnId="{A458725A-6280-442A-BCF3-222497EF2730}">
      <dgm:prSet/>
      <dgm:spPr/>
      <dgm:t>
        <a:bodyPr/>
        <a:lstStyle/>
        <a:p>
          <a:endParaRPr lang="en-US" sz="2000">
            <a:latin typeface="+mj-lt"/>
          </a:endParaRPr>
        </a:p>
      </dgm:t>
    </dgm:pt>
    <dgm:pt modelId="{1BC37E8C-B217-45CB-BDE4-3CEC86BCA006}" type="sibTrans" cxnId="{A458725A-6280-442A-BCF3-222497EF2730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46447A26-BA92-4315-9B64-C7E5748D7B3E}">
      <dgm:prSet phldr="0"/>
      <dgm:spPr/>
      <dgm:t>
        <a:bodyPr/>
        <a:lstStyle/>
        <a:p>
          <a:endParaRPr lang="en-US"/>
        </a:p>
      </dgm:t>
    </dgm:pt>
    <dgm:pt modelId="{EEB22879-34BE-4520-86C6-472EFABD69FE}" type="parTrans" cxnId="{88280B6B-AB69-4AE5-BFFA-810CAB34FF67}">
      <dgm:prSet/>
      <dgm:spPr/>
    </dgm:pt>
    <dgm:pt modelId="{D67D7982-8EBE-48E9-AF96-C2755DAE5AC7}" type="sibTrans" cxnId="{88280B6B-AB69-4AE5-BFFA-810CAB34FF67}">
      <dgm:prSet/>
      <dgm:spPr/>
    </dgm:pt>
    <dgm:pt modelId="{189103D0-4277-4437-A98A-A62F613CA68B}" type="pres">
      <dgm:prSet presAssocID="{3B8A9395-BA7F-4514-B674-9BA8507FC702}" presName="vert0" presStyleCnt="0">
        <dgm:presLayoutVars>
          <dgm:dir/>
          <dgm:animOne val="branch"/>
          <dgm:animLvl val="lvl"/>
        </dgm:presLayoutVars>
      </dgm:prSet>
      <dgm:spPr/>
    </dgm:pt>
    <dgm:pt modelId="{4839D614-DC47-47CA-8B5F-87DCBD4DA602}" type="pres">
      <dgm:prSet presAssocID="{DCF255E3-5F8A-4888-B221-DF1C1BD56D9E}" presName="thickLine" presStyleLbl="alignNode1" presStyleIdx="0" presStyleCnt="3"/>
      <dgm:spPr/>
    </dgm:pt>
    <dgm:pt modelId="{0A3C5AE1-66FC-46DE-961A-521DDECFC361}" type="pres">
      <dgm:prSet presAssocID="{DCF255E3-5F8A-4888-B221-DF1C1BD56D9E}" presName="horz1" presStyleCnt="0"/>
      <dgm:spPr/>
    </dgm:pt>
    <dgm:pt modelId="{18634EA3-2637-48BD-8330-264F562859A6}" type="pres">
      <dgm:prSet presAssocID="{DCF255E3-5F8A-4888-B221-DF1C1BD56D9E}" presName="tx1" presStyleLbl="revTx" presStyleIdx="0" presStyleCnt="7"/>
      <dgm:spPr/>
    </dgm:pt>
    <dgm:pt modelId="{A8FC818B-7D47-4B76-AEBA-58969DCC076E}" type="pres">
      <dgm:prSet presAssocID="{DCF255E3-5F8A-4888-B221-DF1C1BD56D9E}" presName="vert1" presStyleCnt="0"/>
      <dgm:spPr/>
    </dgm:pt>
    <dgm:pt modelId="{AEF80F40-8F0E-4C4F-B29A-CA6AE3CE403E}" type="pres">
      <dgm:prSet presAssocID="{4EB0DBC0-2774-4657-9A4A-90A0E9E36CD4}" presName="vertSpace2a" presStyleCnt="0"/>
      <dgm:spPr/>
    </dgm:pt>
    <dgm:pt modelId="{4ADBD252-D5E8-4ED7-819E-C4398985FDB6}" type="pres">
      <dgm:prSet presAssocID="{4EB0DBC0-2774-4657-9A4A-90A0E9E36CD4}" presName="horz2" presStyleCnt="0"/>
      <dgm:spPr/>
    </dgm:pt>
    <dgm:pt modelId="{3B866870-5AA8-49EA-A9A4-EBB4C92B0ADC}" type="pres">
      <dgm:prSet presAssocID="{4EB0DBC0-2774-4657-9A4A-90A0E9E36CD4}" presName="horzSpace2" presStyleCnt="0"/>
      <dgm:spPr/>
    </dgm:pt>
    <dgm:pt modelId="{72489DF9-B869-47E5-920B-DAF06A167338}" type="pres">
      <dgm:prSet presAssocID="{4EB0DBC0-2774-4657-9A4A-90A0E9E36CD4}" presName="tx2" presStyleLbl="revTx" presStyleIdx="1" presStyleCnt="7"/>
      <dgm:spPr/>
    </dgm:pt>
    <dgm:pt modelId="{D811CC92-2DC3-4FAE-876F-F5DBC356D714}" type="pres">
      <dgm:prSet presAssocID="{4EB0DBC0-2774-4657-9A4A-90A0E9E36CD4}" presName="vert2" presStyleCnt="0"/>
      <dgm:spPr/>
    </dgm:pt>
    <dgm:pt modelId="{CC0D943D-83FA-4E41-9624-1D14B2B7F123}" type="pres">
      <dgm:prSet presAssocID="{4EB0DBC0-2774-4657-9A4A-90A0E9E36CD4}" presName="thinLine2b" presStyleLbl="callout" presStyleIdx="0" presStyleCnt="4"/>
      <dgm:spPr/>
    </dgm:pt>
    <dgm:pt modelId="{61A05D7A-2C69-4827-9A13-BD3986548A3B}" type="pres">
      <dgm:prSet presAssocID="{4EB0DBC0-2774-4657-9A4A-90A0E9E36CD4}" presName="vertSpace2b" presStyleCnt="0"/>
      <dgm:spPr/>
    </dgm:pt>
    <dgm:pt modelId="{3AFF4638-5C6E-4609-868D-274043BBC9AC}" type="pres">
      <dgm:prSet presAssocID="{46447A26-BA92-4315-9B64-C7E5748D7B3E}" presName="horz2" presStyleCnt="0"/>
      <dgm:spPr/>
    </dgm:pt>
    <dgm:pt modelId="{B50C55E2-1886-4EEE-9217-4356CF4CFA67}" type="pres">
      <dgm:prSet presAssocID="{46447A26-BA92-4315-9B64-C7E5748D7B3E}" presName="horzSpace2" presStyleCnt="0"/>
      <dgm:spPr/>
    </dgm:pt>
    <dgm:pt modelId="{49A37D3E-CEE6-418A-858E-47F8E45D09E4}" type="pres">
      <dgm:prSet presAssocID="{46447A26-BA92-4315-9B64-C7E5748D7B3E}" presName="tx2" presStyleLbl="revTx" presStyleIdx="2" presStyleCnt="7"/>
      <dgm:spPr/>
    </dgm:pt>
    <dgm:pt modelId="{EB9020A1-E6EF-4DC0-B331-149BAC0CE78C}" type="pres">
      <dgm:prSet presAssocID="{46447A26-BA92-4315-9B64-C7E5748D7B3E}" presName="vert2" presStyleCnt="0"/>
      <dgm:spPr/>
    </dgm:pt>
    <dgm:pt modelId="{295FFA27-CF9E-4A68-A020-0281A5E307E0}" type="pres">
      <dgm:prSet presAssocID="{46447A26-BA92-4315-9B64-C7E5748D7B3E}" presName="thinLine2b" presStyleLbl="callout" presStyleIdx="1" presStyleCnt="4"/>
      <dgm:spPr/>
    </dgm:pt>
    <dgm:pt modelId="{8ED99CFA-520C-4A9D-94E4-03BDEB7D7FE8}" type="pres">
      <dgm:prSet presAssocID="{46447A26-BA92-4315-9B64-C7E5748D7B3E}" presName="vertSpace2b" presStyleCnt="0"/>
      <dgm:spPr/>
    </dgm:pt>
    <dgm:pt modelId="{AC233A37-3C5C-44B5-8CC5-5A23A0DE8193}" type="pres">
      <dgm:prSet presAssocID="{BADDC59C-9E08-44E2-AE86-79E932B42854}" presName="thickLine" presStyleLbl="alignNode1" presStyleIdx="1" presStyleCnt="3"/>
      <dgm:spPr/>
    </dgm:pt>
    <dgm:pt modelId="{AD4E485C-53C2-4C1C-8B28-014367B2E29C}" type="pres">
      <dgm:prSet presAssocID="{BADDC59C-9E08-44E2-AE86-79E932B42854}" presName="horz1" presStyleCnt="0"/>
      <dgm:spPr/>
    </dgm:pt>
    <dgm:pt modelId="{98B6BBEE-745A-4438-A658-DD46CF69E845}" type="pres">
      <dgm:prSet presAssocID="{BADDC59C-9E08-44E2-AE86-79E932B42854}" presName="tx1" presStyleLbl="revTx" presStyleIdx="3" presStyleCnt="7"/>
      <dgm:spPr/>
    </dgm:pt>
    <dgm:pt modelId="{24354132-394D-46EB-A219-AB596E24D101}" type="pres">
      <dgm:prSet presAssocID="{BADDC59C-9E08-44E2-AE86-79E932B42854}" presName="vert1" presStyleCnt="0"/>
      <dgm:spPr/>
    </dgm:pt>
    <dgm:pt modelId="{DD71F182-EE7D-440A-B4EF-900E495701C0}" type="pres">
      <dgm:prSet presAssocID="{13D75469-1C6F-4712-ABC0-D01D8C3AD8BB}" presName="vertSpace2a" presStyleCnt="0"/>
      <dgm:spPr/>
    </dgm:pt>
    <dgm:pt modelId="{482EC053-4EF3-4ECC-AE96-CEEA1D3DB76E}" type="pres">
      <dgm:prSet presAssocID="{13D75469-1C6F-4712-ABC0-D01D8C3AD8BB}" presName="horz2" presStyleCnt="0"/>
      <dgm:spPr/>
    </dgm:pt>
    <dgm:pt modelId="{658306B3-204A-4755-8125-9ED0809C2ADA}" type="pres">
      <dgm:prSet presAssocID="{13D75469-1C6F-4712-ABC0-D01D8C3AD8BB}" presName="horzSpace2" presStyleCnt="0"/>
      <dgm:spPr/>
    </dgm:pt>
    <dgm:pt modelId="{30ECA3E7-58E6-4A47-8B18-7AEB98BA6072}" type="pres">
      <dgm:prSet presAssocID="{13D75469-1C6F-4712-ABC0-D01D8C3AD8BB}" presName="tx2" presStyleLbl="revTx" presStyleIdx="4" presStyleCnt="7"/>
      <dgm:spPr/>
    </dgm:pt>
    <dgm:pt modelId="{2013AC86-EA6B-4483-8CD3-1A5148406C7E}" type="pres">
      <dgm:prSet presAssocID="{13D75469-1C6F-4712-ABC0-D01D8C3AD8BB}" presName="vert2" presStyleCnt="0"/>
      <dgm:spPr/>
    </dgm:pt>
    <dgm:pt modelId="{625184DB-40A8-498E-9167-79519C3A1F42}" type="pres">
      <dgm:prSet presAssocID="{13D75469-1C6F-4712-ABC0-D01D8C3AD8BB}" presName="thinLine2b" presStyleLbl="callout" presStyleIdx="2" presStyleCnt="4"/>
      <dgm:spPr/>
    </dgm:pt>
    <dgm:pt modelId="{A9E8CBEC-F557-42C6-80E6-A99879DF73A3}" type="pres">
      <dgm:prSet presAssocID="{13D75469-1C6F-4712-ABC0-D01D8C3AD8BB}" presName="vertSpace2b" presStyleCnt="0"/>
      <dgm:spPr/>
    </dgm:pt>
    <dgm:pt modelId="{E0B682D6-9532-4FE0-A855-68460A21A12B}" type="pres">
      <dgm:prSet presAssocID="{D5EF7CC9-10BB-49AB-8062-E6CA2DC7550E}" presName="thickLine" presStyleLbl="alignNode1" presStyleIdx="2" presStyleCnt="3"/>
      <dgm:spPr/>
    </dgm:pt>
    <dgm:pt modelId="{C0DBA756-29FF-4888-B477-96B00A90A869}" type="pres">
      <dgm:prSet presAssocID="{D5EF7CC9-10BB-49AB-8062-E6CA2DC7550E}" presName="horz1" presStyleCnt="0"/>
      <dgm:spPr/>
    </dgm:pt>
    <dgm:pt modelId="{08678BAF-8F3E-4898-8EEE-117648505BBF}" type="pres">
      <dgm:prSet presAssocID="{D5EF7CC9-10BB-49AB-8062-E6CA2DC7550E}" presName="tx1" presStyleLbl="revTx" presStyleIdx="5" presStyleCnt="7"/>
      <dgm:spPr/>
    </dgm:pt>
    <dgm:pt modelId="{E400C04A-7994-47EA-B39A-05CE7F5FE831}" type="pres">
      <dgm:prSet presAssocID="{D5EF7CC9-10BB-49AB-8062-E6CA2DC7550E}" presName="vert1" presStyleCnt="0"/>
      <dgm:spPr/>
    </dgm:pt>
    <dgm:pt modelId="{3E0CE7E9-C540-462D-A91C-800E24FE08CE}" type="pres">
      <dgm:prSet presAssocID="{A43DCC77-B5CB-4949-81FD-7D3EAFE49270}" presName="vertSpace2a" presStyleCnt="0"/>
      <dgm:spPr/>
    </dgm:pt>
    <dgm:pt modelId="{72CF75A9-3774-45D7-B6DC-02BDCA6E60E7}" type="pres">
      <dgm:prSet presAssocID="{A43DCC77-B5CB-4949-81FD-7D3EAFE49270}" presName="horz2" presStyleCnt="0"/>
      <dgm:spPr/>
    </dgm:pt>
    <dgm:pt modelId="{481DE785-1E68-4349-9C96-C17D68FB9C54}" type="pres">
      <dgm:prSet presAssocID="{A43DCC77-B5CB-4949-81FD-7D3EAFE49270}" presName="horzSpace2" presStyleCnt="0"/>
      <dgm:spPr/>
    </dgm:pt>
    <dgm:pt modelId="{98459FB2-6084-4DF3-91C3-3F14FEA143E9}" type="pres">
      <dgm:prSet presAssocID="{A43DCC77-B5CB-4949-81FD-7D3EAFE49270}" presName="tx2" presStyleLbl="revTx" presStyleIdx="6" presStyleCnt="7"/>
      <dgm:spPr/>
    </dgm:pt>
    <dgm:pt modelId="{EE3C09A3-89B4-4B3B-A4F3-723900B9C1CC}" type="pres">
      <dgm:prSet presAssocID="{A43DCC77-B5CB-4949-81FD-7D3EAFE49270}" presName="vert2" presStyleCnt="0"/>
      <dgm:spPr/>
    </dgm:pt>
    <dgm:pt modelId="{B6B01033-68C4-4BDE-9A45-7742137C7E65}" type="pres">
      <dgm:prSet presAssocID="{A43DCC77-B5CB-4949-81FD-7D3EAFE49270}" presName="thinLine2b" presStyleLbl="callout" presStyleIdx="3" presStyleCnt="4"/>
      <dgm:spPr/>
    </dgm:pt>
    <dgm:pt modelId="{504F3298-77BE-400E-9D0D-A74DABA77F76}" type="pres">
      <dgm:prSet presAssocID="{A43DCC77-B5CB-4949-81FD-7D3EAFE49270}" presName="vertSpace2b" presStyleCnt="0"/>
      <dgm:spPr/>
    </dgm:pt>
  </dgm:ptLst>
  <dgm:cxnLst>
    <dgm:cxn modelId="{C3212F22-9509-40C2-B494-2570CDA2CF85}" type="presOf" srcId="{46447A26-BA92-4315-9B64-C7E5748D7B3E}" destId="{49A37D3E-CEE6-418A-858E-47F8E45D09E4}" srcOrd="0" destOrd="0" presId="urn:microsoft.com/office/officeart/2008/layout/LinedList"/>
    <dgm:cxn modelId="{E08CD226-3523-4DDE-89FE-507718D025F9}" srcId="{BADDC59C-9E08-44E2-AE86-79E932B42854}" destId="{13D75469-1C6F-4712-ABC0-D01D8C3AD8BB}" srcOrd="0" destOrd="0" parTransId="{BE4FC362-9CAF-40AA-95C8-967E57E1474C}" sibTransId="{50112072-DE42-4C03-A629-B7E8C4338FF1}"/>
    <dgm:cxn modelId="{19202F5B-2C36-422B-B8F3-E661C2E40B77}" type="presOf" srcId="{4EB0DBC0-2774-4657-9A4A-90A0E9E36CD4}" destId="{72489DF9-B869-47E5-920B-DAF06A167338}" srcOrd="0" destOrd="0" presId="urn:microsoft.com/office/officeart/2008/layout/LinedList"/>
    <dgm:cxn modelId="{88280B6B-AB69-4AE5-BFFA-810CAB34FF67}" srcId="{DCF255E3-5F8A-4888-B221-DF1C1BD56D9E}" destId="{46447A26-BA92-4315-9B64-C7E5748D7B3E}" srcOrd="1" destOrd="0" parTransId="{EEB22879-34BE-4520-86C6-472EFABD69FE}" sibTransId="{D67D7982-8EBE-48E9-AF96-C2755DAE5AC7}"/>
    <dgm:cxn modelId="{4A91F74B-54FE-42DA-AC93-73377032903B}" type="presOf" srcId="{A43DCC77-B5CB-4949-81FD-7D3EAFE49270}" destId="{98459FB2-6084-4DF3-91C3-3F14FEA143E9}" srcOrd="0" destOrd="0" presId="urn:microsoft.com/office/officeart/2008/layout/LinedList"/>
    <dgm:cxn modelId="{4B99A34F-224D-4D96-9955-7839A37A0341}" type="presOf" srcId="{DCF255E3-5F8A-4888-B221-DF1C1BD56D9E}" destId="{18634EA3-2637-48BD-8330-264F562859A6}" srcOrd="0" destOrd="0" presId="urn:microsoft.com/office/officeart/2008/layout/LinedList"/>
    <dgm:cxn modelId="{803FB071-22B7-426C-B522-F6D61835D7FC}" srcId="{DCF255E3-5F8A-4888-B221-DF1C1BD56D9E}" destId="{4EB0DBC0-2774-4657-9A4A-90A0E9E36CD4}" srcOrd="0" destOrd="0" parTransId="{1367DA04-A2BD-41EA-82AE-821DA00220B0}" sibTransId="{ADAE3D03-2137-4218-912B-AF68264BD631}"/>
    <dgm:cxn modelId="{7ED67558-52EF-4272-B0C1-30E9381A137C}" type="presOf" srcId="{D5EF7CC9-10BB-49AB-8062-E6CA2DC7550E}" destId="{08678BAF-8F3E-4898-8EEE-117648505BBF}" srcOrd="0" destOrd="0" presId="urn:microsoft.com/office/officeart/2008/layout/LinedList"/>
    <dgm:cxn modelId="{A458725A-6280-442A-BCF3-222497EF2730}" srcId="{D5EF7CC9-10BB-49AB-8062-E6CA2DC7550E}" destId="{A43DCC77-B5CB-4949-81FD-7D3EAFE49270}" srcOrd="0" destOrd="0" parTransId="{4A607409-5CC5-4740-8514-8646CEAEF687}" sibTransId="{1BC37E8C-B217-45CB-BDE4-3CEC86BCA006}"/>
    <dgm:cxn modelId="{F3784895-1556-44AA-AB4A-E425BAC9B9A8}" srcId="{3B8A9395-BA7F-4514-B674-9BA8507FC702}" destId="{DCF255E3-5F8A-4888-B221-DF1C1BD56D9E}" srcOrd="0" destOrd="0" parTransId="{570FB01B-7D8C-4D15-B4C0-6A2029ADE18D}" sibTransId="{74DD1B44-E60D-460F-9BAE-651060CA71C5}"/>
    <dgm:cxn modelId="{AA87EF99-3F05-41A2-9CF7-7476306F2F34}" srcId="{3B8A9395-BA7F-4514-B674-9BA8507FC702}" destId="{D5EF7CC9-10BB-49AB-8062-E6CA2DC7550E}" srcOrd="2" destOrd="0" parTransId="{208460CE-180F-4841-95E1-A4A8584256C2}" sibTransId="{3C07F39C-EA30-4C8D-8CAE-0AA93307C0E3}"/>
    <dgm:cxn modelId="{96155CA0-269B-4EFF-980E-8AAA9EB59CCF}" type="presOf" srcId="{3B8A9395-BA7F-4514-B674-9BA8507FC702}" destId="{189103D0-4277-4437-A98A-A62F613CA68B}" srcOrd="0" destOrd="0" presId="urn:microsoft.com/office/officeart/2008/layout/LinedList"/>
    <dgm:cxn modelId="{5A5529A7-CB53-4A80-8BEE-046CE4ED2B68}" type="presOf" srcId="{BADDC59C-9E08-44E2-AE86-79E932B42854}" destId="{98B6BBEE-745A-4438-A658-DD46CF69E845}" srcOrd="0" destOrd="0" presId="urn:microsoft.com/office/officeart/2008/layout/LinedList"/>
    <dgm:cxn modelId="{5E5755BB-5C93-4438-A3ED-9A4FDC1CCDD4}" type="presOf" srcId="{13D75469-1C6F-4712-ABC0-D01D8C3AD8BB}" destId="{30ECA3E7-58E6-4A47-8B18-7AEB98BA6072}" srcOrd="0" destOrd="0" presId="urn:microsoft.com/office/officeart/2008/layout/LinedList"/>
    <dgm:cxn modelId="{6A3091BD-64FD-4C9B-A78A-8F2CA7850A1E}" srcId="{3B8A9395-BA7F-4514-B674-9BA8507FC702}" destId="{BADDC59C-9E08-44E2-AE86-79E932B42854}" srcOrd="1" destOrd="0" parTransId="{2EC44243-81EE-4446-9ACB-58D27966F240}" sibTransId="{590742BC-EC54-435B-9658-28E1DCD93C53}"/>
    <dgm:cxn modelId="{7565076E-E0A0-42C0-81C0-E634216D53BE}" type="presParOf" srcId="{189103D0-4277-4437-A98A-A62F613CA68B}" destId="{4839D614-DC47-47CA-8B5F-87DCBD4DA602}" srcOrd="0" destOrd="0" presId="urn:microsoft.com/office/officeart/2008/layout/LinedList"/>
    <dgm:cxn modelId="{728E3E1B-4964-49FC-945E-315FDE33F47C}" type="presParOf" srcId="{189103D0-4277-4437-A98A-A62F613CA68B}" destId="{0A3C5AE1-66FC-46DE-961A-521DDECFC361}" srcOrd="1" destOrd="0" presId="urn:microsoft.com/office/officeart/2008/layout/LinedList"/>
    <dgm:cxn modelId="{371BB12C-578B-44D1-86FB-47BFA37883D8}" type="presParOf" srcId="{0A3C5AE1-66FC-46DE-961A-521DDECFC361}" destId="{18634EA3-2637-48BD-8330-264F562859A6}" srcOrd="0" destOrd="0" presId="urn:microsoft.com/office/officeart/2008/layout/LinedList"/>
    <dgm:cxn modelId="{660BBCB8-2654-454B-B224-6CE8BA4C9F9B}" type="presParOf" srcId="{0A3C5AE1-66FC-46DE-961A-521DDECFC361}" destId="{A8FC818B-7D47-4B76-AEBA-58969DCC076E}" srcOrd="1" destOrd="0" presId="urn:microsoft.com/office/officeart/2008/layout/LinedList"/>
    <dgm:cxn modelId="{93345946-B2A7-467A-B8CC-4B02DCD00510}" type="presParOf" srcId="{A8FC818B-7D47-4B76-AEBA-58969DCC076E}" destId="{AEF80F40-8F0E-4C4F-B29A-CA6AE3CE403E}" srcOrd="0" destOrd="0" presId="urn:microsoft.com/office/officeart/2008/layout/LinedList"/>
    <dgm:cxn modelId="{44C75805-AA8D-4B71-84B6-689082D4B4B2}" type="presParOf" srcId="{A8FC818B-7D47-4B76-AEBA-58969DCC076E}" destId="{4ADBD252-D5E8-4ED7-819E-C4398985FDB6}" srcOrd="1" destOrd="0" presId="urn:microsoft.com/office/officeart/2008/layout/LinedList"/>
    <dgm:cxn modelId="{D033F3C0-8D50-4A7F-8AA7-A5041E7CB952}" type="presParOf" srcId="{4ADBD252-D5E8-4ED7-819E-C4398985FDB6}" destId="{3B866870-5AA8-49EA-A9A4-EBB4C92B0ADC}" srcOrd="0" destOrd="0" presId="urn:microsoft.com/office/officeart/2008/layout/LinedList"/>
    <dgm:cxn modelId="{0C420FA6-38AB-4B37-81AC-8B4694FF33BD}" type="presParOf" srcId="{4ADBD252-D5E8-4ED7-819E-C4398985FDB6}" destId="{72489DF9-B869-47E5-920B-DAF06A167338}" srcOrd="1" destOrd="0" presId="urn:microsoft.com/office/officeart/2008/layout/LinedList"/>
    <dgm:cxn modelId="{653F8478-4218-483F-BA23-2EFBDED667E2}" type="presParOf" srcId="{4ADBD252-D5E8-4ED7-819E-C4398985FDB6}" destId="{D811CC92-2DC3-4FAE-876F-F5DBC356D714}" srcOrd="2" destOrd="0" presId="urn:microsoft.com/office/officeart/2008/layout/LinedList"/>
    <dgm:cxn modelId="{57369790-8ADB-4109-B9B3-0B4170D6FE11}" type="presParOf" srcId="{A8FC818B-7D47-4B76-AEBA-58969DCC076E}" destId="{CC0D943D-83FA-4E41-9624-1D14B2B7F123}" srcOrd="2" destOrd="0" presId="urn:microsoft.com/office/officeart/2008/layout/LinedList"/>
    <dgm:cxn modelId="{0F71E4A7-66AA-4BFC-86B5-1777C715AA3F}" type="presParOf" srcId="{A8FC818B-7D47-4B76-AEBA-58969DCC076E}" destId="{61A05D7A-2C69-4827-9A13-BD3986548A3B}" srcOrd="3" destOrd="0" presId="urn:microsoft.com/office/officeart/2008/layout/LinedList"/>
    <dgm:cxn modelId="{B08AEFAB-1361-455D-8484-58E1E520458D}" type="presParOf" srcId="{A8FC818B-7D47-4B76-AEBA-58969DCC076E}" destId="{3AFF4638-5C6E-4609-868D-274043BBC9AC}" srcOrd="4" destOrd="0" presId="urn:microsoft.com/office/officeart/2008/layout/LinedList"/>
    <dgm:cxn modelId="{BB5F3068-DD9C-4543-9AFF-E81DF703FE5A}" type="presParOf" srcId="{3AFF4638-5C6E-4609-868D-274043BBC9AC}" destId="{B50C55E2-1886-4EEE-9217-4356CF4CFA67}" srcOrd="0" destOrd="0" presId="urn:microsoft.com/office/officeart/2008/layout/LinedList"/>
    <dgm:cxn modelId="{06339212-5B00-45CA-B479-6D31347630DD}" type="presParOf" srcId="{3AFF4638-5C6E-4609-868D-274043BBC9AC}" destId="{49A37D3E-CEE6-418A-858E-47F8E45D09E4}" srcOrd="1" destOrd="0" presId="urn:microsoft.com/office/officeart/2008/layout/LinedList"/>
    <dgm:cxn modelId="{4C3AEAF2-C382-4985-994D-541BEEB3C2C5}" type="presParOf" srcId="{3AFF4638-5C6E-4609-868D-274043BBC9AC}" destId="{EB9020A1-E6EF-4DC0-B331-149BAC0CE78C}" srcOrd="2" destOrd="0" presId="urn:microsoft.com/office/officeart/2008/layout/LinedList"/>
    <dgm:cxn modelId="{4A56675E-3B4F-4094-9F13-B1E94A4614AE}" type="presParOf" srcId="{A8FC818B-7D47-4B76-AEBA-58969DCC076E}" destId="{295FFA27-CF9E-4A68-A020-0281A5E307E0}" srcOrd="5" destOrd="0" presId="urn:microsoft.com/office/officeart/2008/layout/LinedList"/>
    <dgm:cxn modelId="{9415D8E5-2696-4444-B28D-DE36A347948C}" type="presParOf" srcId="{A8FC818B-7D47-4B76-AEBA-58969DCC076E}" destId="{8ED99CFA-520C-4A9D-94E4-03BDEB7D7FE8}" srcOrd="6" destOrd="0" presId="urn:microsoft.com/office/officeart/2008/layout/LinedList"/>
    <dgm:cxn modelId="{2F58027C-CBDD-4EB2-AFAF-3FC138CFBE16}" type="presParOf" srcId="{189103D0-4277-4437-A98A-A62F613CA68B}" destId="{AC233A37-3C5C-44B5-8CC5-5A23A0DE8193}" srcOrd="2" destOrd="0" presId="urn:microsoft.com/office/officeart/2008/layout/LinedList"/>
    <dgm:cxn modelId="{9E8E3782-27DE-4C66-97BF-B744B13F6587}" type="presParOf" srcId="{189103D0-4277-4437-A98A-A62F613CA68B}" destId="{AD4E485C-53C2-4C1C-8B28-014367B2E29C}" srcOrd="3" destOrd="0" presId="urn:microsoft.com/office/officeart/2008/layout/LinedList"/>
    <dgm:cxn modelId="{19C68955-5A1B-4E51-9C86-FF86EF5F0C74}" type="presParOf" srcId="{AD4E485C-53C2-4C1C-8B28-014367B2E29C}" destId="{98B6BBEE-745A-4438-A658-DD46CF69E845}" srcOrd="0" destOrd="0" presId="urn:microsoft.com/office/officeart/2008/layout/LinedList"/>
    <dgm:cxn modelId="{7BD0B525-8A4F-400D-ADB5-A70FDD651A9E}" type="presParOf" srcId="{AD4E485C-53C2-4C1C-8B28-014367B2E29C}" destId="{24354132-394D-46EB-A219-AB596E24D101}" srcOrd="1" destOrd="0" presId="urn:microsoft.com/office/officeart/2008/layout/LinedList"/>
    <dgm:cxn modelId="{B2B420C8-42FD-4A71-BE9E-3B4522F1D018}" type="presParOf" srcId="{24354132-394D-46EB-A219-AB596E24D101}" destId="{DD71F182-EE7D-440A-B4EF-900E495701C0}" srcOrd="0" destOrd="0" presId="urn:microsoft.com/office/officeart/2008/layout/LinedList"/>
    <dgm:cxn modelId="{C9299512-A2D1-4E15-9D72-1F2402312E45}" type="presParOf" srcId="{24354132-394D-46EB-A219-AB596E24D101}" destId="{482EC053-4EF3-4ECC-AE96-CEEA1D3DB76E}" srcOrd="1" destOrd="0" presId="urn:microsoft.com/office/officeart/2008/layout/LinedList"/>
    <dgm:cxn modelId="{64F83E04-4B16-40BF-A441-B6E5B7291743}" type="presParOf" srcId="{482EC053-4EF3-4ECC-AE96-CEEA1D3DB76E}" destId="{658306B3-204A-4755-8125-9ED0809C2ADA}" srcOrd="0" destOrd="0" presId="urn:microsoft.com/office/officeart/2008/layout/LinedList"/>
    <dgm:cxn modelId="{AE9F7D37-E710-440F-A104-86BE57352E7C}" type="presParOf" srcId="{482EC053-4EF3-4ECC-AE96-CEEA1D3DB76E}" destId="{30ECA3E7-58E6-4A47-8B18-7AEB98BA6072}" srcOrd="1" destOrd="0" presId="urn:microsoft.com/office/officeart/2008/layout/LinedList"/>
    <dgm:cxn modelId="{91BB6A51-8469-45C5-ACED-1F048CB21F57}" type="presParOf" srcId="{482EC053-4EF3-4ECC-AE96-CEEA1D3DB76E}" destId="{2013AC86-EA6B-4483-8CD3-1A5148406C7E}" srcOrd="2" destOrd="0" presId="urn:microsoft.com/office/officeart/2008/layout/LinedList"/>
    <dgm:cxn modelId="{43023A35-5813-4EE1-ADDF-F12E550CED34}" type="presParOf" srcId="{24354132-394D-46EB-A219-AB596E24D101}" destId="{625184DB-40A8-498E-9167-79519C3A1F42}" srcOrd="2" destOrd="0" presId="urn:microsoft.com/office/officeart/2008/layout/LinedList"/>
    <dgm:cxn modelId="{C5198DFA-A32D-40C1-8A0F-C4B210DF8187}" type="presParOf" srcId="{24354132-394D-46EB-A219-AB596E24D101}" destId="{A9E8CBEC-F557-42C6-80E6-A99879DF73A3}" srcOrd="3" destOrd="0" presId="urn:microsoft.com/office/officeart/2008/layout/LinedList"/>
    <dgm:cxn modelId="{59D267B7-C9AC-4CF4-B694-2E9C0683993F}" type="presParOf" srcId="{189103D0-4277-4437-A98A-A62F613CA68B}" destId="{E0B682D6-9532-4FE0-A855-68460A21A12B}" srcOrd="4" destOrd="0" presId="urn:microsoft.com/office/officeart/2008/layout/LinedList"/>
    <dgm:cxn modelId="{CC429A17-FABE-4EC0-A32A-0DF5EF9CAA00}" type="presParOf" srcId="{189103D0-4277-4437-A98A-A62F613CA68B}" destId="{C0DBA756-29FF-4888-B477-96B00A90A869}" srcOrd="5" destOrd="0" presId="urn:microsoft.com/office/officeart/2008/layout/LinedList"/>
    <dgm:cxn modelId="{C375A794-3F80-4B7A-B0C0-C898D7B939C6}" type="presParOf" srcId="{C0DBA756-29FF-4888-B477-96B00A90A869}" destId="{08678BAF-8F3E-4898-8EEE-117648505BBF}" srcOrd="0" destOrd="0" presId="urn:microsoft.com/office/officeart/2008/layout/LinedList"/>
    <dgm:cxn modelId="{B5DB71BA-C5B7-4A62-9BE6-48E6A85CE98B}" type="presParOf" srcId="{C0DBA756-29FF-4888-B477-96B00A90A869}" destId="{E400C04A-7994-47EA-B39A-05CE7F5FE831}" srcOrd="1" destOrd="0" presId="urn:microsoft.com/office/officeart/2008/layout/LinedList"/>
    <dgm:cxn modelId="{42D36229-18A7-4966-92E1-A6CE93BC0D7E}" type="presParOf" srcId="{E400C04A-7994-47EA-B39A-05CE7F5FE831}" destId="{3E0CE7E9-C540-462D-A91C-800E24FE08CE}" srcOrd="0" destOrd="0" presId="urn:microsoft.com/office/officeart/2008/layout/LinedList"/>
    <dgm:cxn modelId="{D4AC2426-6FE4-4103-BC9A-156ED157F62E}" type="presParOf" srcId="{E400C04A-7994-47EA-B39A-05CE7F5FE831}" destId="{72CF75A9-3774-45D7-B6DC-02BDCA6E60E7}" srcOrd="1" destOrd="0" presId="urn:microsoft.com/office/officeart/2008/layout/LinedList"/>
    <dgm:cxn modelId="{E10BE95A-32F3-45BE-82C1-7E7FD81EF878}" type="presParOf" srcId="{72CF75A9-3774-45D7-B6DC-02BDCA6E60E7}" destId="{481DE785-1E68-4349-9C96-C17D68FB9C54}" srcOrd="0" destOrd="0" presId="urn:microsoft.com/office/officeart/2008/layout/LinedList"/>
    <dgm:cxn modelId="{DF1F3D66-D017-4ABE-A09C-2A216C0FE342}" type="presParOf" srcId="{72CF75A9-3774-45D7-B6DC-02BDCA6E60E7}" destId="{98459FB2-6084-4DF3-91C3-3F14FEA143E9}" srcOrd="1" destOrd="0" presId="urn:microsoft.com/office/officeart/2008/layout/LinedList"/>
    <dgm:cxn modelId="{5D1CCCF1-CE92-4B9E-81B1-34CBAC45F90A}" type="presParOf" srcId="{72CF75A9-3774-45D7-B6DC-02BDCA6E60E7}" destId="{EE3C09A3-89B4-4B3B-A4F3-723900B9C1CC}" srcOrd="2" destOrd="0" presId="urn:microsoft.com/office/officeart/2008/layout/LinedList"/>
    <dgm:cxn modelId="{4143486E-6B2B-4F63-8375-F98F562FFF9F}" type="presParOf" srcId="{E400C04A-7994-47EA-B39A-05CE7F5FE831}" destId="{B6B01033-68C4-4BDE-9A45-7742137C7E65}" srcOrd="2" destOrd="0" presId="urn:microsoft.com/office/officeart/2008/layout/LinedList"/>
    <dgm:cxn modelId="{5240BD95-2016-4132-BF59-83236D3B8DB1}" type="presParOf" srcId="{E400C04A-7994-47EA-B39A-05CE7F5FE831}" destId="{504F3298-77BE-400E-9D0D-A74DABA77F76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0B20D4E-4323-43F9-B1BA-E6083DD8BC2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7990C76-CCF0-420E-A099-5F3EDA97F1C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Association Rule Analysis:</a:t>
          </a:r>
          <a:r>
            <a:rPr lang="en-US"/>
            <a:t> It is</a:t>
          </a:r>
          <a:r>
            <a:rPr lang="en-US" b="1"/>
            <a:t> </a:t>
          </a:r>
          <a:r>
            <a:rPr lang="en-US"/>
            <a:t>a technique to uncover how items are associated to each other. </a:t>
          </a:r>
          <a:r>
            <a:rPr lang="en-US" b="0"/>
            <a:t>Conducted Association Rule Analysis </a:t>
          </a:r>
          <a:r>
            <a:rPr lang="en-US"/>
            <a:t>to promote catalog by making informed decisions. </a:t>
          </a:r>
        </a:p>
      </dgm:t>
    </dgm:pt>
    <dgm:pt modelId="{0349F505-7187-4962-B8ED-EB255B35A61C}" type="parTrans" cxnId="{697FCA8A-0F83-4401-8226-819F2452397C}">
      <dgm:prSet/>
      <dgm:spPr/>
      <dgm:t>
        <a:bodyPr/>
        <a:lstStyle/>
        <a:p>
          <a:endParaRPr lang="en-US"/>
        </a:p>
      </dgm:t>
    </dgm:pt>
    <dgm:pt modelId="{A0EB5306-3B9B-47FA-850E-0280EE222357}" type="sibTrans" cxnId="{697FCA8A-0F83-4401-8226-819F2452397C}">
      <dgm:prSet/>
      <dgm:spPr/>
      <dgm:t>
        <a:bodyPr/>
        <a:lstStyle/>
        <a:p>
          <a:endParaRPr lang="en-US"/>
        </a:p>
      </dgm:t>
    </dgm:pt>
    <dgm:pt modelId="{98F3763B-6ECA-4942-B2E7-FF1EBA201B3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Exploratory analysis: </a:t>
          </a:r>
          <a:r>
            <a:rPr lang="en-US"/>
            <a:t>through visualization</a:t>
          </a:r>
        </a:p>
      </dgm:t>
    </dgm:pt>
    <dgm:pt modelId="{E002B0DE-D3B5-4D69-96B6-44F3BA502804}" type="parTrans" cxnId="{C77EC580-6373-4B33-B253-E197A44D1333}">
      <dgm:prSet/>
      <dgm:spPr/>
      <dgm:t>
        <a:bodyPr/>
        <a:lstStyle/>
        <a:p>
          <a:endParaRPr lang="en-US"/>
        </a:p>
      </dgm:t>
    </dgm:pt>
    <dgm:pt modelId="{04DAC682-F067-4568-BBBF-1C0BE10AC3CD}" type="sibTrans" cxnId="{C77EC580-6373-4B33-B253-E197A44D1333}">
      <dgm:prSet/>
      <dgm:spPr/>
      <dgm:t>
        <a:bodyPr/>
        <a:lstStyle/>
        <a:p>
          <a:endParaRPr lang="en-US"/>
        </a:p>
      </dgm:t>
    </dgm:pt>
    <dgm:pt modelId="{826001DB-1A67-4FAC-90AE-D443A25DEDA1}" type="pres">
      <dgm:prSet presAssocID="{90B20D4E-4323-43F9-B1BA-E6083DD8BC23}" presName="root" presStyleCnt="0">
        <dgm:presLayoutVars>
          <dgm:dir/>
          <dgm:resizeHandles val="exact"/>
        </dgm:presLayoutVars>
      </dgm:prSet>
      <dgm:spPr/>
    </dgm:pt>
    <dgm:pt modelId="{BAF40246-6C5A-4A5D-AAD3-F49095212D61}" type="pres">
      <dgm:prSet presAssocID="{A7990C76-CCF0-420E-A099-5F3EDA97F1C8}" presName="compNode" presStyleCnt="0"/>
      <dgm:spPr/>
    </dgm:pt>
    <dgm:pt modelId="{32FAF4E5-3735-4712-B06F-3A1720E2E7A7}" type="pres">
      <dgm:prSet presAssocID="{A7990C76-CCF0-420E-A099-5F3EDA97F1C8}" presName="iconBgRect" presStyleLbl="bgShp" presStyleIdx="0" presStyleCnt="2"/>
      <dgm:spPr/>
    </dgm:pt>
    <dgm:pt modelId="{2EF3F982-F651-423B-93A2-090D3EB2060E}" type="pres">
      <dgm:prSet presAssocID="{A7990C76-CCF0-420E-A099-5F3EDA97F1C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E1C5A6A0-6AB0-446F-A2E2-FA5DDEF9380B}" type="pres">
      <dgm:prSet presAssocID="{A7990C76-CCF0-420E-A099-5F3EDA97F1C8}" presName="spaceRect" presStyleCnt="0"/>
      <dgm:spPr/>
    </dgm:pt>
    <dgm:pt modelId="{1EDE2C3E-388B-4C5C-8745-B9405785FBFA}" type="pres">
      <dgm:prSet presAssocID="{A7990C76-CCF0-420E-A099-5F3EDA97F1C8}" presName="textRect" presStyleLbl="revTx" presStyleIdx="0" presStyleCnt="2">
        <dgm:presLayoutVars>
          <dgm:chMax val="1"/>
          <dgm:chPref val="1"/>
        </dgm:presLayoutVars>
      </dgm:prSet>
      <dgm:spPr/>
    </dgm:pt>
    <dgm:pt modelId="{7AEAE941-A73C-4248-9A02-D0E9A0167F07}" type="pres">
      <dgm:prSet presAssocID="{A0EB5306-3B9B-47FA-850E-0280EE222357}" presName="sibTrans" presStyleCnt="0"/>
      <dgm:spPr/>
    </dgm:pt>
    <dgm:pt modelId="{095B8452-D3C9-4976-AB77-5E6AB58C3838}" type="pres">
      <dgm:prSet presAssocID="{98F3763B-6ECA-4942-B2E7-FF1EBA201B35}" presName="compNode" presStyleCnt="0"/>
      <dgm:spPr/>
    </dgm:pt>
    <dgm:pt modelId="{6D890241-7927-4B90-AE88-9CE06595FD65}" type="pres">
      <dgm:prSet presAssocID="{98F3763B-6ECA-4942-B2E7-FF1EBA201B35}" presName="iconBgRect" presStyleLbl="bgShp" presStyleIdx="1" presStyleCnt="2"/>
      <dgm:spPr/>
    </dgm:pt>
    <dgm:pt modelId="{7B441E9D-C49C-4C18-B806-DD84B725A0F5}" type="pres">
      <dgm:prSet presAssocID="{98F3763B-6ECA-4942-B2E7-FF1EBA201B3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search"/>
        </a:ext>
      </dgm:extLst>
    </dgm:pt>
    <dgm:pt modelId="{8CB9AD1D-EE5B-4131-ABC0-913569A3328C}" type="pres">
      <dgm:prSet presAssocID="{98F3763B-6ECA-4942-B2E7-FF1EBA201B35}" presName="spaceRect" presStyleCnt="0"/>
      <dgm:spPr/>
    </dgm:pt>
    <dgm:pt modelId="{0DAD3558-17C2-4DEA-B3DD-017540629EC6}" type="pres">
      <dgm:prSet presAssocID="{98F3763B-6ECA-4942-B2E7-FF1EBA201B3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68B06079-3F54-431F-B07C-12E502272D58}" type="presOf" srcId="{98F3763B-6ECA-4942-B2E7-FF1EBA201B35}" destId="{0DAD3558-17C2-4DEA-B3DD-017540629EC6}" srcOrd="0" destOrd="0" presId="urn:microsoft.com/office/officeart/2018/5/layout/IconCircleLabelList"/>
    <dgm:cxn modelId="{C77EC580-6373-4B33-B253-E197A44D1333}" srcId="{90B20D4E-4323-43F9-B1BA-E6083DD8BC23}" destId="{98F3763B-6ECA-4942-B2E7-FF1EBA201B35}" srcOrd="1" destOrd="0" parTransId="{E002B0DE-D3B5-4D69-96B6-44F3BA502804}" sibTransId="{04DAC682-F067-4568-BBBF-1C0BE10AC3CD}"/>
    <dgm:cxn modelId="{697FCA8A-0F83-4401-8226-819F2452397C}" srcId="{90B20D4E-4323-43F9-B1BA-E6083DD8BC23}" destId="{A7990C76-CCF0-420E-A099-5F3EDA97F1C8}" srcOrd="0" destOrd="0" parTransId="{0349F505-7187-4962-B8ED-EB255B35A61C}" sibTransId="{A0EB5306-3B9B-47FA-850E-0280EE222357}"/>
    <dgm:cxn modelId="{9CC6F79C-E65B-44AF-B6DC-3B1C0A870FB6}" type="presOf" srcId="{90B20D4E-4323-43F9-B1BA-E6083DD8BC23}" destId="{826001DB-1A67-4FAC-90AE-D443A25DEDA1}" srcOrd="0" destOrd="0" presId="urn:microsoft.com/office/officeart/2018/5/layout/IconCircleLabelList"/>
    <dgm:cxn modelId="{49C2DAAA-A2D5-4A31-8EF6-AD936069F9C3}" type="presOf" srcId="{A7990C76-CCF0-420E-A099-5F3EDA97F1C8}" destId="{1EDE2C3E-388B-4C5C-8745-B9405785FBFA}" srcOrd="0" destOrd="0" presId="urn:microsoft.com/office/officeart/2018/5/layout/IconCircleLabelList"/>
    <dgm:cxn modelId="{59228F89-4F59-4149-AA56-F35994D053DA}" type="presParOf" srcId="{826001DB-1A67-4FAC-90AE-D443A25DEDA1}" destId="{BAF40246-6C5A-4A5D-AAD3-F49095212D61}" srcOrd="0" destOrd="0" presId="urn:microsoft.com/office/officeart/2018/5/layout/IconCircleLabelList"/>
    <dgm:cxn modelId="{A8739B89-EEB8-48B8-BC26-003B907635E8}" type="presParOf" srcId="{BAF40246-6C5A-4A5D-AAD3-F49095212D61}" destId="{32FAF4E5-3735-4712-B06F-3A1720E2E7A7}" srcOrd="0" destOrd="0" presId="urn:microsoft.com/office/officeart/2018/5/layout/IconCircleLabelList"/>
    <dgm:cxn modelId="{55368BEF-E5DA-4BBB-A9C3-E7529A21F557}" type="presParOf" srcId="{BAF40246-6C5A-4A5D-AAD3-F49095212D61}" destId="{2EF3F982-F651-423B-93A2-090D3EB2060E}" srcOrd="1" destOrd="0" presId="urn:microsoft.com/office/officeart/2018/5/layout/IconCircleLabelList"/>
    <dgm:cxn modelId="{37471229-8F82-4B45-9D6E-1CB7E7F3A4A2}" type="presParOf" srcId="{BAF40246-6C5A-4A5D-AAD3-F49095212D61}" destId="{E1C5A6A0-6AB0-446F-A2E2-FA5DDEF9380B}" srcOrd="2" destOrd="0" presId="urn:microsoft.com/office/officeart/2018/5/layout/IconCircleLabelList"/>
    <dgm:cxn modelId="{A0F78E49-2D24-4F72-A0F3-2962C99BCE89}" type="presParOf" srcId="{BAF40246-6C5A-4A5D-AAD3-F49095212D61}" destId="{1EDE2C3E-388B-4C5C-8745-B9405785FBFA}" srcOrd="3" destOrd="0" presId="urn:microsoft.com/office/officeart/2018/5/layout/IconCircleLabelList"/>
    <dgm:cxn modelId="{CB35331A-E330-4195-A919-41DE93C0934F}" type="presParOf" srcId="{826001DB-1A67-4FAC-90AE-D443A25DEDA1}" destId="{7AEAE941-A73C-4248-9A02-D0E9A0167F07}" srcOrd="1" destOrd="0" presId="urn:microsoft.com/office/officeart/2018/5/layout/IconCircleLabelList"/>
    <dgm:cxn modelId="{F6C6A895-5028-4911-9259-39E958DA507F}" type="presParOf" srcId="{826001DB-1A67-4FAC-90AE-D443A25DEDA1}" destId="{095B8452-D3C9-4976-AB77-5E6AB58C3838}" srcOrd="2" destOrd="0" presId="urn:microsoft.com/office/officeart/2018/5/layout/IconCircleLabelList"/>
    <dgm:cxn modelId="{D7869951-36C9-4BA6-BC48-98FAD17CFFBD}" type="presParOf" srcId="{095B8452-D3C9-4976-AB77-5E6AB58C3838}" destId="{6D890241-7927-4B90-AE88-9CE06595FD65}" srcOrd="0" destOrd="0" presId="urn:microsoft.com/office/officeart/2018/5/layout/IconCircleLabelList"/>
    <dgm:cxn modelId="{27441C42-1670-4573-B192-C11686FD70B6}" type="presParOf" srcId="{095B8452-D3C9-4976-AB77-5E6AB58C3838}" destId="{7B441E9D-C49C-4C18-B806-DD84B725A0F5}" srcOrd="1" destOrd="0" presId="urn:microsoft.com/office/officeart/2018/5/layout/IconCircleLabelList"/>
    <dgm:cxn modelId="{78F89B2E-CD52-4D32-8565-F6335DD42EF7}" type="presParOf" srcId="{095B8452-D3C9-4976-AB77-5E6AB58C3838}" destId="{8CB9AD1D-EE5B-4131-ABC0-913569A3328C}" srcOrd="2" destOrd="0" presId="urn:microsoft.com/office/officeart/2018/5/layout/IconCircleLabelList"/>
    <dgm:cxn modelId="{1873FA7E-C5B5-4894-AE98-CFDAF8E631A8}" type="presParOf" srcId="{095B8452-D3C9-4976-AB77-5E6AB58C3838}" destId="{0DAD3558-17C2-4DEA-B3DD-017540629EC6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9D97C6E-D190-4378-B963-58F3C78B22A1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34543EF-E949-4BB6-8967-E9D4BE841ED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dataset for this case study was provided in a .csv file</a:t>
          </a:r>
        </a:p>
      </dgm:t>
    </dgm:pt>
    <dgm:pt modelId="{0CA953A6-958E-44F9-B47A-A134296C1371}" type="parTrans" cxnId="{DF4746DC-802A-4F8D-A431-6299ED15AFD1}">
      <dgm:prSet/>
      <dgm:spPr/>
      <dgm:t>
        <a:bodyPr/>
        <a:lstStyle/>
        <a:p>
          <a:endParaRPr lang="en-US"/>
        </a:p>
      </dgm:t>
    </dgm:pt>
    <dgm:pt modelId="{0E2A7B34-6C8E-4437-BDC0-B467662C41D2}" type="sibTrans" cxnId="{DF4746DC-802A-4F8D-A431-6299ED15AFD1}">
      <dgm:prSet/>
      <dgm:spPr/>
      <dgm:t>
        <a:bodyPr/>
        <a:lstStyle/>
        <a:p>
          <a:endParaRPr lang="en-US"/>
        </a:p>
      </dgm:t>
    </dgm:pt>
    <dgm:pt modelId="{2E1D02E4-8656-42AF-B26A-F99A868A3617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/>
            <a:t>Cleaning the datasets was done using python(Pandas Library)</a:t>
          </a:r>
          <a:r>
            <a:rPr lang="en-US">
              <a:latin typeface="Times New Roman"/>
            </a:rPr>
            <a:t> . The missing values and irrelvant columns were removed.</a:t>
          </a:r>
          <a:endParaRPr lang="en-US"/>
        </a:p>
      </dgm:t>
    </dgm:pt>
    <dgm:pt modelId="{65C02A25-8A48-4795-979D-E1773B6A5F9B}" type="parTrans" cxnId="{79A250FB-B579-4051-99C5-5E611755766A}">
      <dgm:prSet/>
      <dgm:spPr/>
      <dgm:t>
        <a:bodyPr/>
        <a:lstStyle/>
        <a:p>
          <a:endParaRPr lang="en-US"/>
        </a:p>
      </dgm:t>
    </dgm:pt>
    <dgm:pt modelId="{54D49BFC-F5FF-4848-8EC5-3252CEA3EC02}" type="sibTrans" cxnId="{79A250FB-B579-4051-99C5-5E611755766A}">
      <dgm:prSet/>
      <dgm:spPr/>
      <dgm:t>
        <a:bodyPr/>
        <a:lstStyle/>
        <a:p>
          <a:endParaRPr lang="en-US"/>
        </a:p>
      </dgm:t>
    </dgm:pt>
    <dgm:pt modelId="{21995E88-1FB1-4185-92F3-8EB68200A896}" type="pres">
      <dgm:prSet presAssocID="{C9D97C6E-D190-4378-B963-58F3C78B22A1}" presName="root" presStyleCnt="0">
        <dgm:presLayoutVars>
          <dgm:dir/>
          <dgm:resizeHandles val="exact"/>
        </dgm:presLayoutVars>
      </dgm:prSet>
      <dgm:spPr/>
    </dgm:pt>
    <dgm:pt modelId="{EB0F6578-4FD8-47B7-9BCF-7994D6D6C0B4}" type="pres">
      <dgm:prSet presAssocID="{634543EF-E949-4BB6-8967-E9D4BE841ED9}" presName="compNode" presStyleCnt="0"/>
      <dgm:spPr/>
    </dgm:pt>
    <dgm:pt modelId="{90D31620-2360-4E6A-8F83-FECC00D659B7}" type="pres">
      <dgm:prSet presAssocID="{634543EF-E949-4BB6-8967-E9D4BE841ED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6CFCC72-F007-4BF5-AF97-6858BBFF355E}" type="pres">
      <dgm:prSet presAssocID="{634543EF-E949-4BB6-8967-E9D4BE841ED9}" presName="spaceRect" presStyleCnt="0"/>
      <dgm:spPr/>
    </dgm:pt>
    <dgm:pt modelId="{68A80B4F-DBFB-4A8F-95D7-65B68F19437D}" type="pres">
      <dgm:prSet presAssocID="{634543EF-E949-4BB6-8967-E9D4BE841ED9}" presName="textRect" presStyleLbl="revTx" presStyleIdx="0" presStyleCnt="2">
        <dgm:presLayoutVars>
          <dgm:chMax val="1"/>
          <dgm:chPref val="1"/>
        </dgm:presLayoutVars>
      </dgm:prSet>
      <dgm:spPr/>
    </dgm:pt>
    <dgm:pt modelId="{5665A336-9206-4AE8-8117-8D89CA56B51B}" type="pres">
      <dgm:prSet presAssocID="{0E2A7B34-6C8E-4437-BDC0-B467662C41D2}" presName="sibTrans" presStyleCnt="0"/>
      <dgm:spPr/>
    </dgm:pt>
    <dgm:pt modelId="{004C33EF-2D4A-423A-A71A-5F9ECC88D5A9}" type="pres">
      <dgm:prSet presAssocID="{2E1D02E4-8656-42AF-B26A-F99A868A3617}" presName="compNode" presStyleCnt="0"/>
      <dgm:spPr/>
    </dgm:pt>
    <dgm:pt modelId="{30A25295-C16D-4E55-9390-4F4B3F0C336D}" type="pres">
      <dgm:prSet presAssocID="{2E1D02E4-8656-42AF-B26A-F99A868A361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nda"/>
        </a:ext>
      </dgm:extLst>
    </dgm:pt>
    <dgm:pt modelId="{87831B30-8D16-4FB7-9159-6E0A43A1A84E}" type="pres">
      <dgm:prSet presAssocID="{2E1D02E4-8656-42AF-B26A-F99A868A3617}" presName="spaceRect" presStyleCnt="0"/>
      <dgm:spPr/>
    </dgm:pt>
    <dgm:pt modelId="{D7675C5E-35A6-482E-BC77-CD8D6DBD4B6D}" type="pres">
      <dgm:prSet presAssocID="{2E1D02E4-8656-42AF-B26A-F99A868A361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7088C7AF-B90C-495D-BAC4-97576061CB7F}" type="presOf" srcId="{2E1D02E4-8656-42AF-B26A-F99A868A3617}" destId="{D7675C5E-35A6-482E-BC77-CD8D6DBD4B6D}" srcOrd="0" destOrd="0" presId="urn:microsoft.com/office/officeart/2018/2/layout/IconLabelList"/>
    <dgm:cxn modelId="{3287F8C2-214E-4B12-B9E9-213CCBFC55A3}" type="presOf" srcId="{C9D97C6E-D190-4378-B963-58F3C78B22A1}" destId="{21995E88-1FB1-4185-92F3-8EB68200A896}" srcOrd="0" destOrd="0" presId="urn:microsoft.com/office/officeart/2018/2/layout/IconLabelList"/>
    <dgm:cxn modelId="{DF4746DC-802A-4F8D-A431-6299ED15AFD1}" srcId="{C9D97C6E-D190-4378-B963-58F3C78B22A1}" destId="{634543EF-E949-4BB6-8967-E9D4BE841ED9}" srcOrd="0" destOrd="0" parTransId="{0CA953A6-958E-44F9-B47A-A134296C1371}" sibTransId="{0E2A7B34-6C8E-4437-BDC0-B467662C41D2}"/>
    <dgm:cxn modelId="{171E6FF5-BE49-4413-BA70-53C420B8EC1A}" type="presOf" srcId="{634543EF-E949-4BB6-8967-E9D4BE841ED9}" destId="{68A80B4F-DBFB-4A8F-95D7-65B68F19437D}" srcOrd="0" destOrd="0" presId="urn:microsoft.com/office/officeart/2018/2/layout/IconLabelList"/>
    <dgm:cxn modelId="{79A250FB-B579-4051-99C5-5E611755766A}" srcId="{C9D97C6E-D190-4378-B963-58F3C78B22A1}" destId="{2E1D02E4-8656-42AF-B26A-F99A868A3617}" srcOrd="1" destOrd="0" parTransId="{65C02A25-8A48-4795-979D-E1773B6A5F9B}" sibTransId="{54D49BFC-F5FF-4848-8EC5-3252CEA3EC02}"/>
    <dgm:cxn modelId="{4DEEC92D-CE62-4F92-89AC-D52D4089AD92}" type="presParOf" srcId="{21995E88-1FB1-4185-92F3-8EB68200A896}" destId="{EB0F6578-4FD8-47B7-9BCF-7994D6D6C0B4}" srcOrd="0" destOrd="0" presId="urn:microsoft.com/office/officeart/2018/2/layout/IconLabelList"/>
    <dgm:cxn modelId="{1547A067-9461-4E18-AE79-E136646824A2}" type="presParOf" srcId="{EB0F6578-4FD8-47B7-9BCF-7994D6D6C0B4}" destId="{90D31620-2360-4E6A-8F83-FECC00D659B7}" srcOrd="0" destOrd="0" presId="urn:microsoft.com/office/officeart/2018/2/layout/IconLabelList"/>
    <dgm:cxn modelId="{CE653176-24E0-447D-A12D-E22742AED4E3}" type="presParOf" srcId="{EB0F6578-4FD8-47B7-9BCF-7994D6D6C0B4}" destId="{66CFCC72-F007-4BF5-AF97-6858BBFF355E}" srcOrd="1" destOrd="0" presId="urn:microsoft.com/office/officeart/2018/2/layout/IconLabelList"/>
    <dgm:cxn modelId="{B97F65B9-E198-416A-8B84-377C54B56AE0}" type="presParOf" srcId="{EB0F6578-4FD8-47B7-9BCF-7994D6D6C0B4}" destId="{68A80B4F-DBFB-4A8F-95D7-65B68F19437D}" srcOrd="2" destOrd="0" presId="urn:microsoft.com/office/officeart/2018/2/layout/IconLabelList"/>
    <dgm:cxn modelId="{B7AC9606-6982-4173-BC92-2BC4AFB01004}" type="presParOf" srcId="{21995E88-1FB1-4185-92F3-8EB68200A896}" destId="{5665A336-9206-4AE8-8117-8D89CA56B51B}" srcOrd="1" destOrd="0" presId="urn:microsoft.com/office/officeart/2018/2/layout/IconLabelList"/>
    <dgm:cxn modelId="{13F8E708-2FE7-4A79-8D82-4420C4F1DCCF}" type="presParOf" srcId="{21995E88-1FB1-4185-92F3-8EB68200A896}" destId="{004C33EF-2D4A-423A-A71A-5F9ECC88D5A9}" srcOrd="2" destOrd="0" presId="urn:microsoft.com/office/officeart/2018/2/layout/IconLabelList"/>
    <dgm:cxn modelId="{180F82AB-658F-4FAC-B637-24FD8A1B76B5}" type="presParOf" srcId="{004C33EF-2D4A-423A-A71A-5F9ECC88D5A9}" destId="{30A25295-C16D-4E55-9390-4F4B3F0C336D}" srcOrd="0" destOrd="0" presId="urn:microsoft.com/office/officeart/2018/2/layout/IconLabelList"/>
    <dgm:cxn modelId="{F650AA4C-8196-4527-9008-6F69468F7731}" type="presParOf" srcId="{004C33EF-2D4A-423A-A71A-5F9ECC88D5A9}" destId="{87831B30-8D16-4FB7-9159-6E0A43A1A84E}" srcOrd="1" destOrd="0" presId="urn:microsoft.com/office/officeart/2018/2/layout/IconLabelList"/>
    <dgm:cxn modelId="{920E4B31-3671-495D-81AB-FE7522016A9C}" type="presParOf" srcId="{004C33EF-2D4A-423A-A71A-5F9ECC88D5A9}" destId="{D7675C5E-35A6-482E-BC77-CD8D6DBD4B6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4E459EB-E26F-4C98-83B4-3DDBCF711769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FA40486-D823-4688-847F-F068A60D7BA9}">
      <dgm:prSet/>
      <dgm:spPr/>
      <dgm:t>
        <a:bodyPr/>
        <a:lstStyle/>
        <a:p>
          <a:pPr rtl="0"/>
          <a:r>
            <a:rPr lang="en-US"/>
            <a:t>Discounts should be divided in high, medium and low and distributed based on the lift tier system below.</a:t>
          </a:r>
        </a:p>
      </dgm:t>
    </dgm:pt>
    <dgm:pt modelId="{9152B9B6-9E27-4375-A5AD-A2927F2565F9}" type="parTrans" cxnId="{E408DF43-BB38-4121-8646-05281FBAEA7A}">
      <dgm:prSet/>
      <dgm:spPr/>
      <dgm:t>
        <a:bodyPr/>
        <a:lstStyle/>
        <a:p>
          <a:endParaRPr lang="en-US"/>
        </a:p>
      </dgm:t>
    </dgm:pt>
    <dgm:pt modelId="{A45968B5-4927-4F69-BE6B-626751DDBD60}" type="sibTrans" cxnId="{E408DF43-BB38-4121-8646-05281FBAEA7A}">
      <dgm:prSet/>
      <dgm:spPr/>
      <dgm:t>
        <a:bodyPr/>
        <a:lstStyle/>
        <a:p>
          <a:endParaRPr lang="en-US"/>
        </a:p>
      </dgm:t>
    </dgm:pt>
    <dgm:pt modelId="{D64B3BB3-1F74-4171-81DF-5B795D88D76F}">
      <dgm:prSet/>
      <dgm:spPr/>
      <dgm:t>
        <a:bodyPr/>
        <a:lstStyle/>
        <a:p>
          <a:pPr rtl="0"/>
          <a:r>
            <a:rPr lang="en-US">
              <a:latin typeface="Times New Roman"/>
            </a:rPr>
            <a:t>Tier-1:Lift</a:t>
          </a:r>
          <a:r>
            <a:rPr lang="en-US"/>
            <a:t> &gt; 2</a:t>
          </a:r>
        </a:p>
      </dgm:t>
    </dgm:pt>
    <dgm:pt modelId="{AC480EAC-DC6A-4BD8-ABD3-E3E14F6E8B9C}" type="parTrans" cxnId="{EBD489CB-6E10-4929-832B-54210D908AD7}">
      <dgm:prSet/>
      <dgm:spPr/>
      <dgm:t>
        <a:bodyPr/>
        <a:lstStyle/>
        <a:p>
          <a:endParaRPr lang="en-US"/>
        </a:p>
      </dgm:t>
    </dgm:pt>
    <dgm:pt modelId="{CC5B6274-A283-42CF-A805-9E94E163C676}" type="sibTrans" cxnId="{EBD489CB-6E10-4929-832B-54210D908AD7}">
      <dgm:prSet/>
      <dgm:spPr/>
      <dgm:t>
        <a:bodyPr/>
        <a:lstStyle/>
        <a:p>
          <a:endParaRPr lang="en-US"/>
        </a:p>
      </dgm:t>
    </dgm:pt>
    <dgm:pt modelId="{5018BCDA-42F7-4E0D-9860-F70384D619B9}">
      <dgm:prSet/>
      <dgm:spPr/>
      <dgm:t>
        <a:bodyPr/>
        <a:lstStyle/>
        <a:p>
          <a:r>
            <a:rPr lang="en-US"/>
            <a:t>To maximize chances of purchase the item-sets with lift more than 2 should be attached with a lower discount since this set already has a high chance of purchase. </a:t>
          </a:r>
        </a:p>
      </dgm:t>
    </dgm:pt>
    <dgm:pt modelId="{36DD80F4-91E4-44D7-BF06-ABF937CFFA2B}" type="parTrans" cxnId="{F19CB9ED-B7A3-4241-A815-C50E9C67F244}">
      <dgm:prSet/>
      <dgm:spPr/>
      <dgm:t>
        <a:bodyPr/>
        <a:lstStyle/>
        <a:p>
          <a:endParaRPr lang="en-US"/>
        </a:p>
      </dgm:t>
    </dgm:pt>
    <dgm:pt modelId="{691F207C-73EF-4FBB-9A49-4E520A988829}" type="sibTrans" cxnId="{F19CB9ED-B7A3-4241-A815-C50E9C67F244}">
      <dgm:prSet/>
      <dgm:spPr/>
      <dgm:t>
        <a:bodyPr/>
        <a:lstStyle/>
        <a:p>
          <a:endParaRPr lang="en-US"/>
        </a:p>
      </dgm:t>
    </dgm:pt>
    <dgm:pt modelId="{A61F46F1-FEBE-46B8-AFE2-A8D5C6F7A90B}">
      <dgm:prSet/>
      <dgm:spPr/>
      <dgm:t>
        <a:bodyPr/>
        <a:lstStyle/>
        <a:p>
          <a:pPr rtl="0"/>
          <a:r>
            <a:rPr lang="en-US"/>
            <a:t>Mode of delivery can be physical delivery. </a:t>
          </a:r>
        </a:p>
      </dgm:t>
    </dgm:pt>
    <dgm:pt modelId="{5FD7A79F-7EC1-4725-972D-344B464352B4}" type="parTrans" cxnId="{7EC711D6-885F-41B2-96F0-F19D15790D33}">
      <dgm:prSet/>
      <dgm:spPr/>
      <dgm:t>
        <a:bodyPr/>
        <a:lstStyle/>
        <a:p>
          <a:endParaRPr lang="en-US"/>
        </a:p>
      </dgm:t>
    </dgm:pt>
    <dgm:pt modelId="{CC25857D-8C45-470D-B3CF-B6AD2D36940C}" type="sibTrans" cxnId="{7EC711D6-885F-41B2-96F0-F19D15790D33}">
      <dgm:prSet/>
      <dgm:spPr/>
      <dgm:t>
        <a:bodyPr/>
        <a:lstStyle/>
        <a:p>
          <a:endParaRPr lang="en-US"/>
        </a:p>
      </dgm:t>
    </dgm:pt>
    <dgm:pt modelId="{5DE197EF-32A9-4547-ADD8-23F9BDD2A858}">
      <dgm:prSet/>
      <dgm:spPr/>
      <dgm:t>
        <a:bodyPr/>
        <a:lstStyle/>
        <a:p>
          <a:pPr rtl="0"/>
          <a:r>
            <a:rPr lang="en-US">
              <a:latin typeface="Times New Roman"/>
            </a:rPr>
            <a:t>Tier-2 : Lift</a:t>
          </a:r>
          <a:r>
            <a:rPr lang="en-US"/>
            <a:t> &gt; 1.67 &amp; &lt; 2</a:t>
          </a:r>
        </a:p>
      </dgm:t>
    </dgm:pt>
    <dgm:pt modelId="{39E8B0EF-E4EE-4EDE-BE47-476752B2FCA8}" type="parTrans" cxnId="{242B5261-387A-494D-AF4F-F6B76AEABB31}">
      <dgm:prSet/>
      <dgm:spPr/>
      <dgm:t>
        <a:bodyPr/>
        <a:lstStyle/>
        <a:p>
          <a:endParaRPr lang="en-US"/>
        </a:p>
      </dgm:t>
    </dgm:pt>
    <dgm:pt modelId="{EC6F7D24-8AB3-4DDD-BAFA-D91E925F91A2}" type="sibTrans" cxnId="{242B5261-387A-494D-AF4F-F6B76AEABB31}">
      <dgm:prSet/>
      <dgm:spPr/>
      <dgm:t>
        <a:bodyPr/>
        <a:lstStyle/>
        <a:p>
          <a:endParaRPr lang="en-US"/>
        </a:p>
      </dgm:t>
    </dgm:pt>
    <dgm:pt modelId="{5D977076-CE88-406D-B153-BF78FD81D60C}">
      <dgm:prSet/>
      <dgm:spPr/>
      <dgm:t>
        <a:bodyPr/>
        <a:lstStyle/>
        <a:p>
          <a:r>
            <a:rPr lang="en-US"/>
            <a:t>Item-sets with lift of 1.67 and 2 should be attached a medium discount to increase the chance of purchase even more.</a:t>
          </a:r>
        </a:p>
      </dgm:t>
    </dgm:pt>
    <dgm:pt modelId="{EF75E9A4-38CC-42D9-A3CA-5F9BAFD445AF}" type="parTrans" cxnId="{0AE2E878-7C4A-49AF-A799-189BE6E49483}">
      <dgm:prSet/>
      <dgm:spPr/>
      <dgm:t>
        <a:bodyPr/>
        <a:lstStyle/>
        <a:p>
          <a:endParaRPr lang="en-US"/>
        </a:p>
      </dgm:t>
    </dgm:pt>
    <dgm:pt modelId="{5EC5DE4B-D029-4FA7-A508-729FDFC1BCF2}" type="sibTrans" cxnId="{0AE2E878-7C4A-49AF-A799-189BE6E49483}">
      <dgm:prSet/>
      <dgm:spPr/>
      <dgm:t>
        <a:bodyPr/>
        <a:lstStyle/>
        <a:p>
          <a:endParaRPr lang="en-US"/>
        </a:p>
      </dgm:t>
    </dgm:pt>
    <dgm:pt modelId="{3ECE62EF-94A7-4003-B318-7F953C92984F}">
      <dgm:prSet/>
      <dgm:spPr/>
      <dgm:t>
        <a:bodyPr/>
        <a:lstStyle/>
        <a:p>
          <a:r>
            <a:rPr lang="en-US"/>
            <a:t>The mode of delivery can be through email since it's a more cost-effective option.</a:t>
          </a:r>
        </a:p>
      </dgm:t>
    </dgm:pt>
    <dgm:pt modelId="{1722EDB9-5455-4801-9CAA-0885263B36F7}" type="parTrans" cxnId="{1DC492A7-019C-4208-BBA2-D4ADFAA2287D}">
      <dgm:prSet/>
      <dgm:spPr/>
      <dgm:t>
        <a:bodyPr/>
        <a:lstStyle/>
        <a:p>
          <a:endParaRPr lang="en-US"/>
        </a:p>
      </dgm:t>
    </dgm:pt>
    <dgm:pt modelId="{ACC1133E-5E5D-4120-B8D7-695945DEA713}" type="sibTrans" cxnId="{1DC492A7-019C-4208-BBA2-D4ADFAA2287D}">
      <dgm:prSet/>
      <dgm:spPr/>
      <dgm:t>
        <a:bodyPr/>
        <a:lstStyle/>
        <a:p>
          <a:endParaRPr lang="en-US"/>
        </a:p>
      </dgm:t>
    </dgm:pt>
    <dgm:pt modelId="{7088459F-5969-483C-9EBD-E43C596D228D}">
      <dgm:prSet/>
      <dgm:spPr/>
      <dgm:t>
        <a:bodyPr/>
        <a:lstStyle/>
        <a:p>
          <a:pPr rtl="0"/>
          <a:r>
            <a:rPr lang="en-US">
              <a:latin typeface="Times New Roman"/>
            </a:rPr>
            <a:t>Tier-3: Lift</a:t>
          </a:r>
          <a:r>
            <a:rPr lang="en-US"/>
            <a:t> &gt; 1.47 &amp; &lt; 1.67</a:t>
          </a:r>
        </a:p>
      </dgm:t>
    </dgm:pt>
    <dgm:pt modelId="{2C346D24-E609-48A2-B90D-0CEE7D185D70}" type="parTrans" cxnId="{CE579C86-2B96-45F7-9C18-A7590408A9B6}">
      <dgm:prSet/>
      <dgm:spPr/>
      <dgm:t>
        <a:bodyPr/>
        <a:lstStyle/>
        <a:p>
          <a:endParaRPr lang="en-US"/>
        </a:p>
      </dgm:t>
    </dgm:pt>
    <dgm:pt modelId="{458BBE80-F182-4F94-AC6D-BEF6DC55682F}" type="sibTrans" cxnId="{CE579C86-2B96-45F7-9C18-A7590408A9B6}">
      <dgm:prSet/>
      <dgm:spPr/>
      <dgm:t>
        <a:bodyPr/>
        <a:lstStyle/>
        <a:p>
          <a:endParaRPr lang="en-US"/>
        </a:p>
      </dgm:t>
    </dgm:pt>
    <dgm:pt modelId="{E9CCAB86-D693-4BAF-97E3-1E2350FCC928}">
      <dgm:prSet/>
      <dgm:spPr/>
      <dgm:t>
        <a:bodyPr/>
        <a:lstStyle/>
        <a:p>
          <a:r>
            <a:rPr lang="en-US"/>
            <a:t>Item-sets with lift 1.47 and 1.67 should be given a higher discount to increase the likelihood of purchase.</a:t>
          </a:r>
        </a:p>
      </dgm:t>
    </dgm:pt>
    <dgm:pt modelId="{5D33FF83-11E9-4D9A-9813-8DA178E05E42}" type="parTrans" cxnId="{DE3ED7FC-3703-419B-8300-3DC487BE26A7}">
      <dgm:prSet/>
      <dgm:spPr/>
      <dgm:t>
        <a:bodyPr/>
        <a:lstStyle/>
        <a:p>
          <a:endParaRPr lang="en-US"/>
        </a:p>
      </dgm:t>
    </dgm:pt>
    <dgm:pt modelId="{C4D2240F-24CC-46EB-B0CF-C31122BFDD75}" type="sibTrans" cxnId="{DE3ED7FC-3703-419B-8300-3DC487BE26A7}">
      <dgm:prSet/>
      <dgm:spPr/>
      <dgm:t>
        <a:bodyPr/>
        <a:lstStyle/>
        <a:p>
          <a:endParaRPr lang="en-US"/>
        </a:p>
      </dgm:t>
    </dgm:pt>
    <dgm:pt modelId="{528AD5EC-B2D0-4ED6-BBDE-83ED4DCC580B}">
      <dgm:prSet/>
      <dgm:spPr/>
      <dgm:t>
        <a:bodyPr/>
        <a:lstStyle/>
        <a:p>
          <a:r>
            <a:rPr lang="en-US"/>
            <a:t>Mode of delivery through email.</a:t>
          </a:r>
        </a:p>
      </dgm:t>
    </dgm:pt>
    <dgm:pt modelId="{73C2C977-3410-472E-A8C8-BE13223FA6BB}" type="parTrans" cxnId="{FD45FC91-C339-4236-A3E2-6F9606A6A474}">
      <dgm:prSet/>
      <dgm:spPr/>
      <dgm:t>
        <a:bodyPr/>
        <a:lstStyle/>
        <a:p>
          <a:endParaRPr lang="en-US"/>
        </a:p>
      </dgm:t>
    </dgm:pt>
    <dgm:pt modelId="{51425A62-E33C-4B9B-9906-66F3BCC6923E}" type="sibTrans" cxnId="{FD45FC91-C339-4236-A3E2-6F9606A6A474}">
      <dgm:prSet/>
      <dgm:spPr/>
      <dgm:t>
        <a:bodyPr/>
        <a:lstStyle/>
        <a:p>
          <a:endParaRPr lang="en-US"/>
        </a:p>
      </dgm:t>
    </dgm:pt>
    <dgm:pt modelId="{4DE85ABB-BFCF-4898-B24A-0D1053026AE5}" type="pres">
      <dgm:prSet presAssocID="{04E459EB-E26F-4C98-83B4-3DDBCF711769}" presName="linear" presStyleCnt="0">
        <dgm:presLayoutVars>
          <dgm:dir/>
          <dgm:animLvl val="lvl"/>
          <dgm:resizeHandles val="exact"/>
        </dgm:presLayoutVars>
      </dgm:prSet>
      <dgm:spPr/>
    </dgm:pt>
    <dgm:pt modelId="{AC650C3F-6D4B-4F56-9355-CBEB7CB77B5E}" type="pres">
      <dgm:prSet presAssocID="{9FA40486-D823-4688-847F-F068A60D7BA9}" presName="parentLin" presStyleCnt="0"/>
      <dgm:spPr/>
    </dgm:pt>
    <dgm:pt modelId="{C8A9810D-8F20-40CA-98D0-7ED6B81DBD21}" type="pres">
      <dgm:prSet presAssocID="{9FA40486-D823-4688-847F-F068A60D7BA9}" presName="parentLeftMargin" presStyleLbl="node1" presStyleIdx="0" presStyleCnt="4"/>
      <dgm:spPr/>
    </dgm:pt>
    <dgm:pt modelId="{5C71E2BE-6126-4B55-9F50-49C6A4F7EED8}" type="pres">
      <dgm:prSet presAssocID="{9FA40486-D823-4688-847F-F068A60D7BA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31F4594-27D5-4DC9-AB44-72CF0053A6AF}" type="pres">
      <dgm:prSet presAssocID="{9FA40486-D823-4688-847F-F068A60D7BA9}" presName="negativeSpace" presStyleCnt="0"/>
      <dgm:spPr/>
    </dgm:pt>
    <dgm:pt modelId="{515E6054-BEF7-4541-8C5E-8C3F6402B241}" type="pres">
      <dgm:prSet presAssocID="{9FA40486-D823-4688-847F-F068A60D7BA9}" presName="childText" presStyleLbl="conFgAcc1" presStyleIdx="0" presStyleCnt="4">
        <dgm:presLayoutVars>
          <dgm:bulletEnabled val="1"/>
        </dgm:presLayoutVars>
      </dgm:prSet>
      <dgm:spPr/>
    </dgm:pt>
    <dgm:pt modelId="{64B253D9-60D5-47D2-A280-B9E75B60E652}" type="pres">
      <dgm:prSet presAssocID="{A45968B5-4927-4F69-BE6B-626751DDBD60}" presName="spaceBetweenRectangles" presStyleCnt="0"/>
      <dgm:spPr/>
    </dgm:pt>
    <dgm:pt modelId="{0C3E3678-3507-4F2A-A65A-86C3DE6A25F3}" type="pres">
      <dgm:prSet presAssocID="{D64B3BB3-1F74-4171-81DF-5B795D88D76F}" presName="parentLin" presStyleCnt="0"/>
      <dgm:spPr/>
    </dgm:pt>
    <dgm:pt modelId="{6F4EA7BB-DF6E-4261-B52B-9F2C4AB8DED9}" type="pres">
      <dgm:prSet presAssocID="{D64B3BB3-1F74-4171-81DF-5B795D88D76F}" presName="parentLeftMargin" presStyleLbl="node1" presStyleIdx="0" presStyleCnt="4"/>
      <dgm:spPr/>
    </dgm:pt>
    <dgm:pt modelId="{7AF25EB2-2DD4-4903-A40A-84253290331D}" type="pres">
      <dgm:prSet presAssocID="{D64B3BB3-1F74-4171-81DF-5B795D88D76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A4D7ACE-7F86-4A7B-9218-466E762FF41E}" type="pres">
      <dgm:prSet presAssocID="{D64B3BB3-1F74-4171-81DF-5B795D88D76F}" presName="negativeSpace" presStyleCnt="0"/>
      <dgm:spPr/>
    </dgm:pt>
    <dgm:pt modelId="{1839D939-B4D6-40B1-AE90-29650848345A}" type="pres">
      <dgm:prSet presAssocID="{D64B3BB3-1F74-4171-81DF-5B795D88D76F}" presName="childText" presStyleLbl="conFgAcc1" presStyleIdx="1" presStyleCnt="4">
        <dgm:presLayoutVars>
          <dgm:bulletEnabled val="1"/>
        </dgm:presLayoutVars>
      </dgm:prSet>
      <dgm:spPr/>
    </dgm:pt>
    <dgm:pt modelId="{91066EBB-FDA1-44C6-BD78-C3D659353B9F}" type="pres">
      <dgm:prSet presAssocID="{CC5B6274-A283-42CF-A805-9E94E163C676}" presName="spaceBetweenRectangles" presStyleCnt="0"/>
      <dgm:spPr/>
    </dgm:pt>
    <dgm:pt modelId="{A4EBA069-0BDA-4AE4-9ADA-B65086E2327E}" type="pres">
      <dgm:prSet presAssocID="{5DE197EF-32A9-4547-ADD8-23F9BDD2A858}" presName="parentLin" presStyleCnt="0"/>
      <dgm:spPr/>
    </dgm:pt>
    <dgm:pt modelId="{4E7120A6-8F43-4AC0-A6B0-17D7B8BE720B}" type="pres">
      <dgm:prSet presAssocID="{5DE197EF-32A9-4547-ADD8-23F9BDD2A858}" presName="parentLeftMargin" presStyleLbl="node1" presStyleIdx="1" presStyleCnt="4"/>
      <dgm:spPr/>
    </dgm:pt>
    <dgm:pt modelId="{41487762-3823-413F-9740-2BDCE24C0921}" type="pres">
      <dgm:prSet presAssocID="{5DE197EF-32A9-4547-ADD8-23F9BDD2A85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B5709D0-4B4F-431B-9B00-0473EA45BBA9}" type="pres">
      <dgm:prSet presAssocID="{5DE197EF-32A9-4547-ADD8-23F9BDD2A858}" presName="negativeSpace" presStyleCnt="0"/>
      <dgm:spPr/>
    </dgm:pt>
    <dgm:pt modelId="{063E67D4-9AF6-4488-96A8-5AB7F9F67925}" type="pres">
      <dgm:prSet presAssocID="{5DE197EF-32A9-4547-ADD8-23F9BDD2A858}" presName="childText" presStyleLbl="conFgAcc1" presStyleIdx="2" presStyleCnt="4">
        <dgm:presLayoutVars>
          <dgm:bulletEnabled val="1"/>
        </dgm:presLayoutVars>
      </dgm:prSet>
      <dgm:spPr/>
    </dgm:pt>
    <dgm:pt modelId="{D515C002-64D0-439A-B788-44E97DF8A342}" type="pres">
      <dgm:prSet presAssocID="{EC6F7D24-8AB3-4DDD-BAFA-D91E925F91A2}" presName="spaceBetweenRectangles" presStyleCnt="0"/>
      <dgm:spPr/>
    </dgm:pt>
    <dgm:pt modelId="{57C6A908-11BD-4034-BCD5-3F998E8ACF7B}" type="pres">
      <dgm:prSet presAssocID="{7088459F-5969-483C-9EBD-E43C596D228D}" presName="parentLin" presStyleCnt="0"/>
      <dgm:spPr/>
    </dgm:pt>
    <dgm:pt modelId="{19097FE6-511E-43CA-82A5-6B4BBC2841C2}" type="pres">
      <dgm:prSet presAssocID="{7088459F-5969-483C-9EBD-E43C596D228D}" presName="parentLeftMargin" presStyleLbl="node1" presStyleIdx="2" presStyleCnt="4"/>
      <dgm:spPr/>
    </dgm:pt>
    <dgm:pt modelId="{246853F4-3777-43BB-AEC4-C57B6409119F}" type="pres">
      <dgm:prSet presAssocID="{7088459F-5969-483C-9EBD-E43C596D228D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DEA60D4B-2AC0-4904-85F3-8123F55095CC}" type="pres">
      <dgm:prSet presAssocID="{7088459F-5969-483C-9EBD-E43C596D228D}" presName="negativeSpace" presStyleCnt="0"/>
      <dgm:spPr/>
    </dgm:pt>
    <dgm:pt modelId="{4F1B004C-1E97-46AF-B39E-29507E3EEF8F}" type="pres">
      <dgm:prSet presAssocID="{7088459F-5969-483C-9EBD-E43C596D228D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D070570A-E9F6-40DC-93F8-0D623FAC4E09}" type="presOf" srcId="{3ECE62EF-94A7-4003-B318-7F953C92984F}" destId="{063E67D4-9AF6-4488-96A8-5AB7F9F67925}" srcOrd="0" destOrd="1" presId="urn:microsoft.com/office/officeart/2005/8/layout/list1"/>
    <dgm:cxn modelId="{0CD75A0B-CC5A-4016-9F19-3EC3D890226F}" type="presOf" srcId="{9FA40486-D823-4688-847F-F068A60D7BA9}" destId="{C8A9810D-8F20-40CA-98D0-7ED6B81DBD21}" srcOrd="0" destOrd="0" presId="urn:microsoft.com/office/officeart/2005/8/layout/list1"/>
    <dgm:cxn modelId="{242B5261-387A-494D-AF4F-F6B76AEABB31}" srcId="{04E459EB-E26F-4C98-83B4-3DDBCF711769}" destId="{5DE197EF-32A9-4547-ADD8-23F9BDD2A858}" srcOrd="2" destOrd="0" parTransId="{39E8B0EF-E4EE-4EDE-BE47-476752B2FCA8}" sibTransId="{EC6F7D24-8AB3-4DDD-BAFA-D91E925F91A2}"/>
    <dgm:cxn modelId="{E408DF43-BB38-4121-8646-05281FBAEA7A}" srcId="{04E459EB-E26F-4C98-83B4-3DDBCF711769}" destId="{9FA40486-D823-4688-847F-F068A60D7BA9}" srcOrd="0" destOrd="0" parTransId="{9152B9B6-9E27-4375-A5AD-A2927F2565F9}" sibTransId="{A45968B5-4927-4F69-BE6B-626751DDBD60}"/>
    <dgm:cxn modelId="{61EDE94A-51C5-4805-B42D-9A689D265A1C}" type="presOf" srcId="{7088459F-5969-483C-9EBD-E43C596D228D}" destId="{19097FE6-511E-43CA-82A5-6B4BBC2841C2}" srcOrd="0" destOrd="0" presId="urn:microsoft.com/office/officeart/2005/8/layout/list1"/>
    <dgm:cxn modelId="{F486C155-8C05-4D2A-90B2-5FF69457E9DA}" type="presOf" srcId="{E9CCAB86-D693-4BAF-97E3-1E2350FCC928}" destId="{4F1B004C-1E97-46AF-B39E-29507E3EEF8F}" srcOrd="0" destOrd="0" presId="urn:microsoft.com/office/officeart/2005/8/layout/list1"/>
    <dgm:cxn modelId="{CEA1D677-1988-4539-BD24-D55F6CB97613}" type="presOf" srcId="{5DE197EF-32A9-4547-ADD8-23F9BDD2A858}" destId="{4E7120A6-8F43-4AC0-A6B0-17D7B8BE720B}" srcOrd="0" destOrd="0" presId="urn:microsoft.com/office/officeart/2005/8/layout/list1"/>
    <dgm:cxn modelId="{0AE2E878-7C4A-49AF-A799-189BE6E49483}" srcId="{5DE197EF-32A9-4547-ADD8-23F9BDD2A858}" destId="{5D977076-CE88-406D-B153-BF78FD81D60C}" srcOrd="0" destOrd="0" parTransId="{EF75E9A4-38CC-42D9-A3CA-5F9BAFD445AF}" sibTransId="{5EC5DE4B-D029-4FA7-A508-729FDFC1BCF2}"/>
    <dgm:cxn modelId="{2BB89F7F-9868-4470-8F58-A4C101464800}" type="presOf" srcId="{5D977076-CE88-406D-B153-BF78FD81D60C}" destId="{063E67D4-9AF6-4488-96A8-5AB7F9F67925}" srcOrd="0" destOrd="0" presId="urn:microsoft.com/office/officeart/2005/8/layout/list1"/>
    <dgm:cxn modelId="{CE579C86-2B96-45F7-9C18-A7590408A9B6}" srcId="{04E459EB-E26F-4C98-83B4-3DDBCF711769}" destId="{7088459F-5969-483C-9EBD-E43C596D228D}" srcOrd="3" destOrd="0" parTransId="{2C346D24-E609-48A2-B90D-0CEE7D185D70}" sibTransId="{458BBE80-F182-4F94-AC6D-BEF6DC55682F}"/>
    <dgm:cxn modelId="{FD45FC91-C339-4236-A3E2-6F9606A6A474}" srcId="{7088459F-5969-483C-9EBD-E43C596D228D}" destId="{528AD5EC-B2D0-4ED6-BBDE-83ED4DCC580B}" srcOrd="1" destOrd="0" parTransId="{73C2C977-3410-472E-A8C8-BE13223FA6BB}" sibTransId="{51425A62-E33C-4B9B-9906-66F3BCC6923E}"/>
    <dgm:cxn modelId="{E7B731A5-CE19-44E5-A6CE-7C47BBC2C1E0}" type="presOf" srcId="{5018BCDA-42F7-4E0D-9860-F70384D619B9}" destId="{1839D939-B4D6-40B1-AE90-29650848345A}" srcOrd="0" destOrd="0" presId="urn:microsoft.com/office/officeart/2005/8/layout/list1"/>
    <dgm:cxn modelId="{1DC492A7-019C-4208-BBA2-D4ADFAA2287D}" srcId="{5DE197EF-32A9-4547-ADD8-23F9BDD2A858}" destId="{3ECE62EF-94A7-4003-B318-7F953C92984F}" srcOrd="1" destOrd="0" parTransId="{1722EDB9-5455-4801-9CAA-0885263B36F7}" sibTransId="{ACC1133E-5E5D-4120-B8D7-695945DEA713}"/>
    <dgm:cxn modelId="{1B3A35A8-9439-4675-B9CF-AA6ABB0FA63D}" type="presOf" srcId="{04E459EB-E26F-4C98-83B4-3DDBCF711769}" destId="{4DE85ABB-BFCF-4898-B24A-0D1053026AE5}" srcOrd="0" destOrd="0" presId="urn:microsoft.com/office/officeart/2005/8/layout/list1"/>
    <dgm:cxn modelId="{FDAF06B7-BE0D-4853-9C2E-1AF079956711}" type="presOf" srcId="{A61F46F1-FEBE-46B8-AFE2-A8D5C6F7A90B}" destId="{1839D939-B4D6-40B1-AE90-29650848345A}" srcOrd="0" destOrd="1" presId="urn:microsoft.com/office/officeart/2005/8/layout/list1"/>
    <dgm:cxn modelId="{9AA57CC1-FFC5-4333-8838-CB3546123AFB}" type="presOf" srcId="{D64B3BB3-1F74-4171-81DF-5B795D88D76F}" destId="{7AF25EB2-2DD4-4903-A40A-84253290331D}" srcOrd="1" destOrd="0" presId="urn:microsoft.com/office/officeart/2005/8/layout/list1"/>
    <dgm:cxn modelId="{836CE5C1-251E-4477-AC9B-DB7A1F869395}" type="presOf" srcId="{D64B3BB3-1F74-4171-81DF-5B795D88D76F}" destId="{6F4EA7BB-DF6E-4261-B52B-9F2C4AB8DED9}" srcOrd="0" destOrd="0" presId="urn:microsoft.com/office/officeart/2005/8/layout/list1"/>
    <dgm:cxn modelId="{EBD489CB-6E10-4929-832B-54210D908AD7}" srcId="{04E459EB-E26F-4C98-83B4-3DDBCF711769}" destId="{D64B3BB3-1F74-4171-81DF-5B795D88D76F}" srcOrd="1" destOrd="0" parTransId="{AC480EAC-DC6A-4BD8-ABD3-E3E14F6E8B9C}" sibTransId="{CC5B6274-A283-42CF-A805-9E94E163C676}"/>
    <dgm:cxn modelId="{E66E02D5-A334-4EDB-9D73-34613140962E}" type="presOf" srcId="{528AD5EC-B2D0-4ED6-BBDE-83ED4DCC580B}" destId="{4F1B004C-1E97-46AF-B39E-29507E3EEF8F}" srcOrd="0" destOrd="1" presId="urn:microsoft.com/office/officeart/2005/8/layout/list1"/>
    <dgm:cxn modelId="{7EC711D6-885F-41B2-96F0-F19D15790D33}" srcId="{D64B3BB3-1F74-4171-81DF-5B795D88D76F}" destId="{A61F46F1-FEBE-46B8-AFE2-A8D5C6F7A90B}" srcOrd="1" destOrd="0" parTransId="{5FD7A79F-7EC1-4725-972D-344B464352B4}" sibTransId="{CC25857D-8C45-470D-B3CF-B6AD2D36940C}"/>
    <dgm:cxn modelId="{2913A4E8-F596-4D25-BCD6-215D573B538E}" type="presOf" srcId="{5DE197EF-32A9-4547-ADD8-23F9BDD2A858}" destId="{41487762-3823-413F-9740-2BDCE24C0921}" srcOrd="1" destOrd="0" presId="urn:microsoft.com/office/officeart/2005/8/layout/list1"/>
    <dgm:cxn modelId="{F19CB9ED-B7A3-4241-A815-C50E9C67F244}" srcId="{D64B3BB3-1F74-4171-81DF-5B795D88D76F}" destId="{5018BCDA-42F7-4E0D-9860-F70384D619B9}" srcOrd="0" destOrd="0" parTransId="{36DD80F4-91E4-44D7-BF06-ABF937CFFA2B}" sibTransId="{691F207C-73EF-4FBB-9A49-4E520A988829}"/>
    <dgm:cxn modelId="{41FC15F0-C698-4B8C-8884-2517CFF36EC8}" type="presOf" srcId="{7088459F-5969-483C-9EBD-E43C596D228D}" destId="{246853F4-3777-43BB-AEC4-C57B6409119F}" srcOrd="1" destOrd="0" presId="urn:microsoft.com/office/officeart/2005/8/layout/list1"/>
    <dgm:cxn modelId="{768908F8-9DC6-4244-9325-EAE0B29EA49D}" type="presOf" srcId="{9FA40486-D823-4688-847F-F068A60D7BA9}" destId="{5C71E2BE-6126-4B55-9F50-49C6A4F7EED8}" srcOrd="1" destOrd="0" presId="urn:microsoft.com/office/officeart/2005/8/layout/list1"/>
    <dgm:cxn modelId="{DE3ED7FC-3703-419B-8300-3DC487BE26A7}" srcId="{7088459F-5969-483C-9EBD-E43C596D228D}" destId="{E9CCAB86-D693-4BAF-97E3-1E2350FCC928}" srcOrd="0" destOrd="0" parTransId="{5D33FF83-11E9-4D9A-9813-8DA178E05E42}" sibTransId="{C4D2240F-24CC-46EB-B0CF-C31122BFDD75}"/>
    <dgm:cxn modelId="{FCBEFEC7-478B-46C7-8187-BDA88EA53A04}" type="presParOf" srcId="{4DE85ABB-BFCF-4898-B24A-0D1053026AE5}" destId="{AC650C3F-6D4B-4F56-9355-CBEB7CB77B5E}" srcOrd="0" destOrd="0" presId="urn:microsoft.com/office/officeart/2005/8/layout/list1"/>
    <dgm:cxn modelId="{79DB2761-4F7A-43A0-92B4-DE3F6F0C1063}" type="presParOf" srcId="{AC650C3F-6D4B-4F56-9355-CBEB7CB77B5E}" destId="{C8A9810D-8F20-40CA-98D0-7ED6B81DBD21}" srcOrd="0" destOrd="0" presId="urn:microsoft.com/office/officeart/2005/8/layout/list1"/>
    <dgm:cxn modelId="{EB93DA28-2E60-480D-B56B-F523CF50D4FE}" type="presParOf" srcId="{AC650C3F-6D4B-4F56-9355-CBEB7CB77B5E}" destId="{5C71E2BE-6126-4B55-9F50-49C6A4F7EED8}" srcOrd="1" destOrd="0" presId="urn:microsoft.com/office/officeart/2005/8/layout/list1"/>
    <dgm:cxn modelId="{4ABDB4DE-AE6F-4486-BB8B-C1645FB47754}" type="presParOf" srcId="{4DE85ABB-BFCF-4898-B24A-0D1053026AE5}" destId="{E31F4594-27D5-4DC9-AB44-72CF0053A6AF}" srcOrd="1" destOrd="0" presId="urn:microsoft.com/office/officeart/2005/8/layout/list1"/>
    <dgm:cxn modelId="{A1D20C41-2F5A-4E9A-9578-7EF332A19105}" type="presParOf" srcId="{4DE85ABB-BFCF-4898-B24A-0D1053026AE5}" destId="{515E6054-BEF7-4541-8C5E-8C3F6402B241}" srcOrd="2" destOrd="0" presId="urn:microsoft.com/office/officeart/2005/8/layout/list1"/>
    <dgm:cxn modelId="{A13F8FA7-25C7-4FA6-B4CE-FC4AC3910908}" type="presParOf" srcId="{4DE85ABB-BFCF-4898-B24A-0D1053026AE5}" destId="{64B253D9-60D5-47D2-A280-B9E75B60E652}" srcOrd="3" destOrd="0" presId="urn:microsoft.com/office/officeart/2005/8/layout/list1"/>
    <dgm:cxn modelId="{F76BE2B5-7F40-489B-831C-C4329176A35E}" type="presParOf" srcId="{4DE85ABB-BFCF-4898-B24A-0D1053026AE5}" destId="{0C3E3678-3507-4F2A-A65A-86C3DE6A25F3}" srcOrd="4" destOrd="0" presId="urn:microsoft.com/office/officeart/2005/8/layout/list1"/>
    <dgm:cxn modelId="{718826D5-5EAA-4FE3-A30A-339D4AD259AF}" type="presParOf" srcId="{0C3E3678-3507-4F2A-A65A-86C3DE6A25F3}" destId="{6F4EA7BB-DF6E-4261-B52B-9F2C4AB8DED9}" srcOrd="0" destOrd="0" presId="urn:microsoft.com/office/officeart/2005/8/layout/list1"/>
    <dgm:cxn modelId="{C7A9C663-3390-4527-BF72-0FAEEE61BA89}" type="presParOf" srcId="{0C3E3678-3507-4F2A-A65A-86C3DE6A25F3}" destId="{7AF25EB2-2DD4-4903-A40A-84253290331D}" srcOrd="1" destOrd="0" presId="urn:microsoft.com/office/officeart/2005/8/layout/list1"/>
    <dgm:cxn modelId="{7258A0F4-1913-43F1-8C4D-4A9FAC243EED}" type="presParOf" srcId="{4DE85ABB-BFCF-4898-B24A-0D1053026AE5}" destId="{5A4D7ACE-7F86-4A7B-9218-466E762FF41E}" srcOrd="5" destOrd="0" presId="urn:microsoft.com/office/officeart/2005/8/layout/list1"/>
    <dgm:cxn modelId="{EBB4BDAA-4709-4F87-B026-548683FBBF14}" type="presParOf" srcId="{4DE85ABB-BFCF-4898-B24A-0D1053026AE5}" destId="{1839D939-B4D6-40B1-AE90-29650848345A}" srcOrd="6" destOrd="0" presId="urn:microsoft.com/office/officeart/2005/8/layout/list1"/>
    <dgm:cxn modelId="{7D9BB323-69A4-4ED3-9FB2-BE475C955EB9}" type="presParOf" srcId="{4DE85ABB-BFCF-4898-B24A-0D1053026AE5}" destId="{91066EBB-FDA1-44C6-BD78-C3D659353B9F}" srcOrd="7" destOrd="0" presId="urn:microsoft.com/office/officeart/2005/8/layout/list1"/>
    <dgm:cxn modelId="{3E32F02E-23EF-47F4-A00F-53A26245DCC6}" type="presParOf" srcId="{4DE85ABB-BFCF-4898-B24A-0D1053026AE5}" destId="{A4EBA069-0BDA-4AE4-9ADA-B65086E2327E}" srcOrd="8" destOrd="0" presId="urn:microsoft.com/office/officeart/2005/8/layout/list1"/>
    <dgm:cxn modelId="{946E40C6-F8A4-45B0-AFA7-C72CEC478954}" type="presParOf" srcId="{A4EBA069-0BDA-4AE4-9ADA-B65086E2327E}" destId="{4E7120A6-8F43-4AC0-A6B0-17D7B8BE720B}" srcOrd="0" destOrd="0" presId="urn:microsoft.com/office/officeart/2005/8/layout/list1"/>
    <dgm:cxn modelId="{56EEDB97-C6D4-4596-9385-65FCA0D7E10B}" type="presParOf" srcId="{A4EBA069-0BDA-4AE4-9ADA-B65086E2327E}" destId="{41487762-3823-413F-9740-2BDCE24C0921}" srcOrd="1" destOrd="0" presId="urn:microsoft.com/office/officeart/2005/8/layout/list1"/>
    <dgm:cxn modelId="{168E3B0F-232B-4093-A2D4-677604F1CA17}" type="presParOf" srcId="{4DE85ABB-BFCF-4898-B24A-0D1053026AE5}" destId="{EB5709D0-4B4F-431B-9B00-0473EA45BBA9}" srcOrd="9" destOrd="0" presId="urn:microsoft.com/office/officeart/2005/8/layout/list1"/>
    <dgm:cxn modelId="{B95F563B-DDBC-4D7B-B5EA-E466511EBE0F}" type="presParOf" srcId="{4DE85ABB-BFCF-4898-B24A-0D1053026AE5}" destId="{063E67D4-9AF6-4488-96A8-5AB7F9F67925}" srcOrd="10" destOrd="0" presId="urn:microsoft.com/office/officeart/2005/8/layout/list1"/>
    <dgm:cxn modelId="{3C6685D5-2C39-41C2-87D2-5FF2F89559ED}" type="presParOf" srcId="{4DE85ABB-BFCF-4898-B24A-0D1053026AE5}" destId="{D515C002-64D0-439A-B788-44E97DF8A342}" srcOrd="11" destOrd="0" presId="urn:microsoft.com/office/officeart/2005/8/layout/list1"/>
    <dgm:cxn modelId="{A2315F58-D85E-4FEE-80A6-0CE42C309A0E}" type="presParOf" srcId="{4DE85ABB-BFCF-4898-B24A-0D1053026AE5}" destId="{57C6A908-11BD-4034-BCD5-3F998E8ACF7B}" srcOrd="12" destOrd="0" presId="urn:microsoft.com/office/officeart/2005/8/layout/list1"/>
    <dgm:cxn modelId="{B8B606CA-AF29-4D5D-841B-CA8CE21B3781}" type="presParOf" srcId="{57C6A908-11BD-4034-BCD5-3F998E8ACF7B}" destId="{19097FE6-511E-43CA-82A5-6B4BBC2841C2}" srcOrd="0" destOrd="0" presId="urn:microsoft.com/office/officeart/2005/8/layout/list1"/>
    <dgm:cxn modelId="{C81E8CE2-A5BC-47DE-94ED-D11F97A1D8D8}" type="presParOf" srcId="{57C6A908-11BD-4034-BCD5-3F998E8ACF7B}" destId="{246853F4-3777-43BB-AEC4-C57B6409119F}" srcOrd="1" destOrd="0" presId="urn:microsoft.com/office/officeart/2005/8/layout/list1"/>
    <dgm:cxn modelId="{14DCCA64-9BA7-49E0-A841-E0A8AD95C8DD}" type="presParOf" srcId="{4DE85ABB-BFCF-4898-B24A-0D1053026AE5}" destId="{DEA60D4B-2AC0-4904-85F3-8123F55095CC}" srcOrd="13" destOrd="0" presId="urn:microsoft.com/office/officeart/2005/8/layout/list1"/>
    <dgm:cxn modelId="{C9C5987C-5A4E-4E3F-9C70-16E6764B8FCD}" type="presParOf" srcId="{4DE85ABB-BFCF-4898-B24A-0D1053026AE5}" destId="{4F1B004C-1E97-46AF-B39E-29507E3EEF8F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4E459EB-E26F-4C98-83B4-3DDBCF711769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FA40486-D823-4688-847F-F068A60D7BA9}">
      <dgm:prSet/>
      <dgm:spPr/>
      <dgm:t>
        <a:bodyPr/>
        <a:lstStyle/>
        <a:p>
          <a:pPr rtl="0"/>
          <a:r>
            <a:rPr lang="en-US"/>
            <a:t>On top of lift tiers, we also recommend targeting people who bought 1 or 2 or 3 catalogs together</a:t>
          </a:r>
          <a:r>
            <a:rPr lang="en-US">
              <a:latin typeface="Times New Roman"/>
            </a:rPr>
            <a:t> differently.</a:t>
          </a:r>
          <a:endParaRPr lang="en-US"/>
        </a:p>
      </dgm:t>
    </dgm:pt>
    <dgm:pt modelId="{9152B9B6-9E27-4375-A5AD-A2927F2565F9}" type="parTrans" cxnId="{E408DF43-BB38-4121-8646-05281FBAEA7A}">
      <dgm:prSet/>
      <dgm:spPr/>
      <dgm:t>
        <a:bodyPr/>
        <a:lstStyle/>
        <a:p>
          <a:endParaRPr lang="en-US"/>
        </a:p>
      </dgm:t>
    </dgm:pt>
    <dgm:pt modelId="{A45968B5-4927-4F69-BE6B-626751DDBD60}" type="sibTrans" cxnId="{E408DF43-BB38-4121-8646-05281FBAEA7A}">
      <dgm:prSet/>
      <dgm:spPr/>
      <dgm:t>
        <a:bodyPr/>
        <a:lstStyle/>
        <a:p>
          <a:endParaRPr lang="en-US"/>
        </a:p>
      </dgm:t>
    </dgm:pt>
    <dgm:pt modelId="{D64B3BB3-1F74-4171-81DF-5B795D88D76F}">
      <dgm:prSet phldr="0"/>
      <dgm:spPr/>
      <dgm:t>
        <a:bodyPr/>
        <a:lstStyle/>
        <a:p>
          <a:pPr rtl="0"/>
          <a:r>
            <a:rPr lang="en-US"/>
            <a:t>1002 People bought 1 catalog</a:t>
          </a:r>
        </a:p>
      </dgm:t>
    </dgm:pt>
    <dgm:pt modelId="{AC480EAC-DC6A-4BD8-ABD3-E3E14F6E8B9C}" type="parTrans" cxnId="{EBD489CB-6E10-4929-832B-54210D908AD7}">
      <dgm:prSet/>
      <dgm:spPr/>
      <dgm:t>
        <a:bodyPr/>
        <a:lstStyle/>
        <a:p>
          <a:endParaRPr lang="en-US"/>
        </a:p>
      </dgm:t>
    </dgm:pt>
    <dgm:pt modelId="{CC5B6274-A283-42CF-A805-9E94E163C676}" type="sibTrans" cxnId="{EBD489CB-6E10-4929-832B-54210D908AD7}">
      <dgm:prSet/>
      <dgm:spPr/>
      <dgm:t>
        <a:bodyPr/>
        <a:lstStyle/>
        <a:p>
          <a:endParaRPr lang="en-US"/>
        </a:p>
      </dgm:t>
    </dgm:pt>
    <dgm:pt modelId="{5DE197EF-32A9-4547-ADD8-23F9BDD2A858}">
      <dgm:prSet/>
      <dgm:spPr/>
      <dgm:t>
        <a:bodyPr/>
        <a:lstStyle/>
        <a:p>
          <a:pPr rtl="0"/>
          <a:r>
            <a:rPr lang="en-US"/>
            <a:t>1358 customers bought 2 catalogs.</a:t>
          </a:r>
        </a:p>
      </dgm:t>
    </dgm:pt>
    <dgm:pt modelId="{39E8B0EF-E4EE-4EDE-BE47-476752B2FCA8}" type="parTrans" cxnId="{242B5261-387A-494D-AF4F-F6B76AEABB31}">
      <dgm:prSet/>
      <dgm:spPr/>
      <dgm:t>
        <a:bodyPr/>
        <a:lstStyle/>
        <a:p>
          <a:endParaRPr lang="en-US"/>
        </a:p>
      </dgm:t>
    </dgm:pt>
    <dgm:pt modelId="{EC6F7D24-8AB3-4DDD-BAFA-D91E925F91A2}" type="sibTrans" cxnId="{242B5261-387A-494D-AF4F-F6B76AEABB31}">
      <dgm:prSet/>
      <dgm:spPr/>
      <dgm:t>
        <a:bodyPr/>
        <a:lstStyle/>
        <a:p>
          <a:endParaRPr lang="en-US"/>
        </a:p>
      </dgm:t>
    </dgm:pt>
    <dgm:pt modelId="{3ECE62EF-94A7-4003-B318-7F953C92984F}">
      <dgm:prSet phldr="0"/>
      <dgm:spPr/>
      <dgm:t>
        <a:bodyPr/>
        <a:lstStyle/>
        <a:p>
          <a:pPr rtl="0"/>
          <a:r>
            <a:rPr lang="en-US"/>
            <a:t>These customers can be given some discounts but mostly the customers with item set lifts &gt;1.67 should be given higher priority and physical delivery mode.</a:t>
          </a:r>
        </a:p>
      </dgm:t>
    </dgm:pt>
    <dgm:pt modelId="{1722EDB9-5455-4801-9CAA-0885263B36F7}" type="parTrans" cxnId="{1DC492A7-019C-4208-BBA2-D4ADFAA2287D}">
      <dgm:prSet/>
      <dgm:spPr/>
      <dgm:t>
        <a:bodyPr/>
        <a:lstStyle/>
        <a:p>
          <a:endParaRPr lang="en-US"/>
        </a:p>
      </dgm:t>
    </dgm:pt>
    <dgm:pt modelId="{ACC1133E-5E5D-4120-B8D7-695945DEA713}" type="sibTrans" cxnId="{1DC492A7-019C-4208-BBA2-D4ADFAA2287D}">
      <dgm:prSet/>
      <dgm:spPr/>
      <dgm:t>
        <a:bodyPr/>
        <a:lstStyle/>
        <a:p>
          <a:endParaRPr lang="en-US"/>
        </a:p>
      </dgm:t>
    </dgm:pt>
    <dgm:pt modelId="{7088459F-5969-483C-9EBD-E43C596D228D}">
      <dgm:prSet/>
      <dgm:spPr/>
      <dgm:t>
        <a:bodyPr/>
        <a:lstStyle/>
        <a:p>
          <a:pPr rtl="0"/>
          <a:r>
            <a:rPr lang="en-US"/>
            <a:t>3 or more </a:t>
          </a:r>
          <a:r>
            <a:rPr lang="en-US">
              <a:latin typeface="Times New Roman"/>
            </a:rPr>
            <a:t>catalogs bought.</a:t>
          </a:r>
          <a:endParaRPr lang="en-US"/>
        </a:p>
      </dgm:t>
    </dgm:pt>
    <dgm:pt modelId="{2C346D24-E609-48A2-B90D-0CEE7D185D70}" type="parTrans" cxnId="{CE579C86-2B96-45F7-9C18-A7590408A9B6}">
      <dgm:prSet/>
      <dgm:spPr/>
      <dgm:t>
        <a:bodyPr/>
        <a:lstStyle/>
        <a:p>
          <a:endParaRPr lang="en-US"/>
        </a:p>
      </dgm:t>
    </dgm:pt>
    <dgm:pt modelId="{458BBE80-F182-4F94-AC6D-BEF6DC55682F}" type="sibTrans" cxnId="{CE579C86-2B96-45F7-9C18-A7590408A9B6}">
      <dgm:prSet/>
      <dgm:spPr/>
      <dgm:t>
        <a:bodyPr/>
        <a:lstStyle/>
        <a:p>
          <a:endParaRPr lang="en-US"/>
        </a:p>
      </dgm:t>
    </dgm:pt>
    <dgm:pt modelId="{528AD5EC-B2D0-4ED6-BBDE-83ED4DCC580B}">
      <dgm:prSet phldr="0"/>
      <dgm:spPr/>
      <dgm:t>
        <a:bodyPr/>
        <a:lstStyle/>
        <a:p>
          <a:r>
            <a:rPr lang="en-US"/>
            <a:t>If lift is  &gt;2 then we suggest using physical delivery mode else use email for delivery.</a:t>
          </a:r>
        </a:p>
      </dgm:t>
    </dgm:pt>
    <dgm:pt modelId="{73C2C977-3410-472E-A8C8-BE13223FA6BB}" type="parTrans" cxnId="{FD45FC91-C339-4236-A3E2-6F9606A6A474}">
      <dgm:prSet/>
      <dgm:spPr/>
      <dgm:t>
        <a:bodyPr/>
        <a:lstStyle/>
        <a:p>
          <a:endParaRPr lang="en-US"/>
        </a:p>
      </dgm:t>
    </dgm:pt>
    <dgm:pt modelId="{51425A62-E33C-4B9B-9906-66F3BCC6923E}" type="sibTrans" cxnId="{FD45FC91-C339-4236-A3E2-6F9606A6A474}">
      <dgm:prSet/>
      <dgm:spPr/>
      <dgm:t>
        <a:bodyPr/>
        <a:lstStyle/>
        <a:p>
          <a:endParaRPr lang="en-US"/>
        </a:p>
      </dgm:t>
    </dgm:pt>
    <dgm:pt modelId="{0AF6DEE0-19FE-4C57-B1D9-5B5C11F5061E}">
      <dgm:prSet phldr="0"/>
      <dgm:spPr/>
      <dgm:t>
        <a:bodyPr/>
        <a:lstStyle/>
        <a:p>
          <a:pPr rtl="0"/>
          <a:r>
            <a:rPr lang="en-US"/>
            <a:t>Since these customers bought only 1 catalog and frequency of buying 2 is the highest. Therefore, these are the prime candidates for up-selling.</a:t>
          </a:r>
        </a:p>
      </dgm:t>
    </dgm:pt>
    <dgm:pt modelId="{90A4E981-20AA-4AC1-82A5-0EAAAA27A6EA}" type="parTrans" cxnId="{26A1FC94-3302-45CE-840F-2CD8A6792B48}">
      <dgm:prSet/>
      <dgm:spPr/>
      <dgm:t>
        <a:bodyPr/>
        <a:lstStyle/>
        <a:p>
          <a:endParaRPr lang="en-US"/>
        </a:p>
      </dgm:t>
    </dgm:pt>
    <dgm:pt modelId="{067C8762-FBFD-4E4B-9FBE-B713DB2D1F98}" type="sibTrans" cxnId="{26A1FC94-3302-45CE-840F-2CD8A6792B48}">
      <dgm:prSet/>
      <dgm:spPr/>
      <dgm:t>
        <a:bodyPr/>
        <a:lstStyle/>
        <a:p>
          <a:endParaRPr lang="en-US"/>
        </a:p>
      </dgm:t>
    </dgm:pt>
    <dgm:pt modelId="{688108F3-ABB3-4AA6-8B7F-7749B8456A57}">
      <dgm:prSet phldr="0"/>
      <dgm:spPr/>
      <dgm:t>
        <a:bodyPr/>
        <a:lstStyle/>
        <a:p>
          <a:pPr rtl="0"/>
          <a:r>
            <a:rPr lang="en-US"/>
            <a:t>Using the lift tier system, they should be targeted first and with more incentives in discounts .</a:t>
          </a:r>
          <a:r>
            <a:rPr lang="en-US" err="1"/>
            <a:t>ie</a:t>
          </a:r>
          <a:r>
            <a:rPr lang="en-US"/>
            <a:t>. Higher discounts for all 3 tiers and physical delivery mode.</a:t>
          </a:r>
        </a:p>
      </dgm:t>
    </dgm:pt>
    <dgm:pt modelId="{9E46BF86-6009-4F93-BC43-01745890876C}" type="parTrans" cxnId="{19709DF2-541A-4BCF-BE8F-933AE39ECF73}">
      <dgm:prSet/>
      <dgm:spPr/>
      <dgm:t>
        <a:bodyPr/>
        <a:lstStyle/>
        <a:p>
          <a:endParaRPr lang="en-US"/>
        </a:p>
      </dgm:t>
    </dgm:pt>
    <dgm:pt modelId="{0D010C79-7EDC-4EF5-9829-2AF3B8657B6F}" type="sibTrans" cxnId="{19709DF2-541A-4BCF-BE8F-933AE39ECF73}">
      <dgm:prSet/>
      <dgm:spPr/>
      <dgm:t>
        <a:bodyPr/>
        <a:lstStyle/>
        <a:p>
          <a:endParaRPr lang="en-US"/>
        </a:p>
      </dgm:t>
    </dgm:pt>
    <dgm:pt modelId="{B5EC51B1-ACCF-4076-9C8C-2AA5CC02AFB8}">
      <dgm:prSet phldr="0"/>
      <dgm:spPr/>
      <dgm:t>
        <a:bodyPr/>
        <a:lstStyle/>
        <a:p>
          <a:pPr rtl="0"/>
          <a:r>
            <a:rPr lang="en-US"/>
            <a:t>Customers with lift &lt;1.67 can be given discounts with </a:t>
          </a:r>
          <a:r>
            <a:rPr lang="en-US">
              <a:latin typeface="Times New Roman"/>
            </a:rPr>
            <a:t>email</a:t>
          </a:r>
          <a:r>
            <a:rPr lang="en-US"/>
            <a:t>.</a:t>
          </a:r>
        </a:p>
      </dgm:t>
    </dgm:pt>
    <dgm:pt modelId="{C46C71C3-6D75-414A-AEF1-E2E912F4F980}" type="parTrans" cxnId="{23A10191-4A74-44DC-B40C-D65F662DDBBF}">
      <dgm:prSet/>
      <dgm:spPr/>
      <dgm:t>
        <a:bodyPr/>
        <a:lstStyle/>
        <a:p>
          <a:endParaRPr lang="en-US"/>
        </a:p>
      </dgm:t>
    </dgm:pt>
    <dgm:pt modelId="{7D004F3B-3A56-42CD-A5CE-83B7AE00DFEC}" type="sibTrans" cxnId="{23A10191-4A74-44DC-B40C-D65F662DDBBF}">
      <dgm:prSet/>
      <dgm:spPr/>
      <dgm:t>
        <a:bodyPr/>
        <a:lstStyle/>
        <a:p>
          <a:endParaRPr lang="en-US"/>
        </a:p>
      </dgm:t>
    </dgm:pt>
    <dgm:pt modelId="{D31E261C-4308-4B61-BB2D-710860D09BC5}">
      <dgm:prSet phldr="0"/>
      <dgm:spPr/>
      <dgm:t>
        <a:bodyPr/>
        <a:lstStyle/>
        <a:p>
          <a:pPr rtl="0"/>
          <a:r>
            <a:rPr lang="en-US"/>
            <a:t>Since these customers already bought 3 or more catalogs the chance of buying more is reduced.</a:t>
          </a:r>
        </a:p>
      </dgm:t>
    </dgm:pt>
    <dgm:pt modelId="{BBF7294C-A5D2-423E-AD03-97BDDE197599}" type="parTrans" cxnId="{E7037EF2-9006-4F72-8D28-DA4C7A27AE68}">
      <dgm:prSet/>
      <dgm:spPr/>
      <dgm:t>
        <a:bodyPr/>
        <a:lstStyle/>
        <a:p>
          <a:endParaRPr lang="en-US"/>
        </a:p>
      </dgm:t>
    </dgm:pt>
    <dgm:pt modelId="{EDE771E6-9477-4098-BE2C-DAF759A83999}" type="sibTrans" cxnId="{E7037EF2-9006-4F72-8D28-DA4C7A27AE68}">
      <dgm:prSet/>
      <dgm:spPr/>
      <dgm:t>
        <a:bodyPr/>
        <a:lstStyle/>
        <a:p>
          <a:endParaRPr lang="en-US"/>
        </a:p>
      </dgm:t>
    </dgm:pt>
    <dgm:pt modelId="{4DE85ABB-BFCF-4898-B24A-0D1053026AE5}" type="pres">
      <dgm:prSet presAssocID="{04E459EB-E26F-4C98-83B4-3DDBCF711769}" presName="linear" presStyleCnt="0">
        <dgm:presLayoutVars>
          <dgm:dir/>
          <dgm:animLvl val="lvl"/>
          <dgm:resizeHandles val="exact"/>
        </dgm:presLayoutVars>
      </dgm:prSet>
      <dgm:spPr/>
    </dgm:pt>
    <dgm:pt modelId="{AC650C3F-6D4B-4F56-9355-CBEB7CB77B5E}" type="pres">
      <dgm:prSet presAssocID="{9FA40486-D823-4688-847F-F068A60D7BA9}" presName="parentLin" presStyleCnt="0"/>
      <dgm:spPr/>
    </dgm:pt>
    <dgm:pt modelId="{C8A9810D-8F20-40CA-98D0-7ED6B81DBD21}" type="pres">
      <dgm:prSet presAssocID="{9FA40486-D823-4688-847F-F068A60D7BA9}" presName="parentLeftMargin" presStyleLbl="node1" presStyleIdx="0" presStyleCnt="4"/>
      <dgm:spPr/>
    </dgm:pt>
    <dgm:pt modelId="{5C71E2BE-6126-4B55-9F50-49C6A4F7EED8}" type="pres">
      <dgm:prSet presAssocID="{9FA40486-D823-4688-847F-F068A60D7BA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31F4594-27D5-4DC9-AB44-72CF0053A6AF}" type="pres">
      <dgm:prSet presAssocID="{9FA40486-D823-4688-847F-F068A60D7BA9}" presName="negativeSpace" presStyleCnt="0"/>
      <dgm:spPr/>
    </dgm:pt>
    <dgm:pt modelId="{515E6054-BEF7-4541-8C5E-8C3F6402B241}" type="pres">
      <dgm:prSet presAssocID="{9FA40486-D823-4688-847F-F068A60D7BA9}" presName="childText" presStyleLbl="conFgAcc1" presStyleIdx="0" presStyleCnt="4">
        <dgm:presLayoutVars>
          <dgm:bulletEnabled val="1"/>
        </dgm:presLayoutVars>
      </dgm:prSet>
      <dgm:spPr/>
    </dgm:pt>
    <dgm:pt modelId="{64B253D9-60D5-47D2-A280-B9E75B60E652}" type="pres">
      <dgm:prSet presAssocID="{A45968B5-4927-4F69-BE6B-626751DDBD60}" presName="spaceBetweenRectangles" presStyleCnt="0"/>
      <dgm:spPr/>
    </dgm:pt>
    <dgm:pt modelId="{0C3E3678-3507-4F2A-A65A-86C3DE6A25F3}" type="pres">
      <dgm:prSet presAssocID="{D64B3BB3-1F74-4171-81DF-5B795D88D76F}" presName="parentLin" presStyleCnt="0"/>
      <dgm:spPr/>
    </dgm:pt>
    <dgm:pt modelId="{6F4EA7BB-DF6E-4261-B52B-9F2C4AB8DED9}" type="pres">
      <dgm:prSet presAssocID="{D64B3BB3-1F74-4171-81DF-5B795D88D76F}" presName="parentLeftMargin" presStyleLbl="node1" presStyleIdx="0" presStyleCnt="4"/>
      <dgm:spPr/>
    </dgm:pt>
    <dgm:pt modelId="{7AF25EB2-2DD4-4903-A40A-84253290331D}" type="pres">
      <dgm:prSet presAssocID="{D64B3BB3-1F74-4171-81DF-5B795D88D76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A4D7ACE-7F86-4A7B-9218-466E762FF41E}" type="pres">
      <dgm:prSet presAssocID="{D64B3BB3-1F74-4171-81DF-5B795D88D76F}" presName="negativeSpace" presStyleCnt="0"/>
      <dgm:spPr/>
    </dgm:pt>
    <dgm:pt modelId="{1839D939-B4D6-40B1-AE90-29650848345A}" type="pres">
      <dgm:prSet presAssocID="{D64B3BB3-1F74-4171-81DF-5B795D88D76F}" presName="childText" presStyleLbl="conFgAcc1" presStyleIdx="1" presStyleCnt="4">
        <dgm:presLayoutVars>
          <dgm:bulletEnabled val="1"/>
        </dgm:presLayoutVars>
      </dgm:prSet>
      <dgm:spPr/>
    </dgm:pt>
    <dgm:pt modelId="{91066EBB-FDA1-44C6-BD78-C3D659353B9F}" type="pres">
      <dgm:prSet presAssocID="{CC5B6274-A283-42CF-A805-9E94E163C676}" presName="spaceBetweenRectangles" presStyleCnt="0"/>
      <dgm:spPr/>
    </dgm:pt>
    <dgm:pt modelId="{A4EBA069-0BDA-4AE4-9ADA-B65086E2327E}" type="pres">
      <dgm:prSet presAssocID="{5DE197EF-32A9-4547-ADD8-23F9BDD2A858}" presName="parentLin" presStyleCnt="0"/>
      <dgm:spPr/>
    </dgm:pt>
    <dgm:pt modelId="{4E7120A6-8F43-4AC0-A6B0-17D7B8BE720B}" type="pres">
      <dgm:prSet presAssocID="{5DE197EF-32A9-4547-ADD8-23F9BDD2A858}" presName="parentLeftMargin" presStyleLbl="node1" presStyleIdx="1" presStyleCnt="4"/>
      <dgm:spPr/>
    </dgm:pt>
    <dgm:pt modelId="{41487762-3823-413F-9740-2BDCE24C0921}" type="pres">
      <dgm:prSet presAssocID="{5DE197EF-32A9-4547-ADD8-23F9BDD2A858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B5709D0-4B4F-431B-9B00-0473EA45BBA9}" type="pres">
      <dgm:prSet presAssocID="{5DE197EF-32A9-4547-ADD8-23F9BDD2A858}" presName="negativeSpace" presStyleCnt="0"/>
      <dgm:spPr/>
    </dgm:pt>
    <dgm:pt modelId="{063E67D4-9AF6-4488-96A8-5AB7F9F67925}" type="pres">
      <dgm:prSet presAssocID="{5DE197EF-32A9-4547-ADD8-23F9BDD2A858}" presName="childText" presStyleLbl="conFgAcc1" presStyleIdx="2" presStyleCnt="4">
        <dgm:presLayoutVars>
          <dgm:bulletEnabled val="1"/>
        </dgm:presLayoutVars>
      </dgm:prSet>
      <dgm:spPr/>
    </dgm:pt>
    <dgm:pt modelId="{D515C002-64D0-439A-B788-44E97DF8A342}" type="pres">
      <dgm:prSet presAssocID="{EC6F7D24-8AB3-4DDD-BAFA-D91E925F91A2}" presName="spaceBetweenRectangles" presStyleCnt="0"/>
      <dgm:spPr/>
    </dgm:pt>
    <dgm:pt modelId="{57C6A908-11BD-4034-BCD5-3F998E8ACF7B}" type="pres">
      <dgm:prSet presAssocID="{7088459F-5969-483C-9EBD-E43C596D228D}" presName="parentLin" presStyleCnt="0"/>
      <dgm:spPr/>
    </dgm:pt>
    <dgm:pt modelId="{19097FE6-511E-43CA-82A5-6B4BBC2841C2}" type="pres">
      <dgm:prSet presAssocID="{7088459F-5969-483C-9EBD-E43C596D228D}" presName="parentLeftMargin" presStyleLbl="node1" presStyleIdx="2" presStyleCnt="4"/>
      <dgm:spPr/>
    </dgm:pt>
    <dgm:pt modelId="{246853F4-3777-43BB-AEC4-C57B6409119F}" type="pres">
      <dgm:prSet presAssocID="{7088459F-5969-483C-9EBD-E43C596D228D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DEA60D4B-2AC0-4904-85F3-8123F55095CC}" type="pres">
      <dgm:prSet presAssocID="{7088459F-5969-483C-9EBD-E43C596D228D}" presName="negativeSpace" presStyleCnt="0"/>
      <dgm:spPr/>
    </dgm:pt>
    <dgm:pt modelId="{4F1B004C-1E97-46AF-B39E-29507E3EEF8F}" type="pres">
      <dgm:prSet presAssocID="{7088459F-5969-483C-9EBD-E43C596D228D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1BB881C-C6FD-4C3C-947F-4D2F519965EE}" type="presOf" srcId="{D64B3BB3-1F74-4171-81DF-5B795D88D76F}" destId="{7AF25EB2-2DD4-4903-A40A-84253290331D}" srcOrd="1" destOrd="0" presId="urn:microsoft.com/office/officeart/2005/8/layout/list1"/>
    <dgm:cxn modelId="{CE139528-DCA9-47AF-B8D9-B4D1608C343E}" type="presOf" srcId="{5DE197EF-32A9-4547-ADD8-23F9BDD2A858}" destId="{4E7120A6-8F43-4AC0-A6B0-17D7B8BE720B}" srcOrd="0" destOrd="0" presId="urn:microsoft.com/office/officeart/2005/8/layout/list1"/>
    <dgm:cxn modelId="{48491839-4786-495C-BF28-86D740D71878}" type="presOf" srcId="{9FA40486-D823-4688-847F-F068A60D7BA9}" destId="{C8A9810D-8F20-40CA-98D0-7ED6B81DBD21}" srcOrd="0" destOrd="0" presId="urn:microsoft.com/office/officeart/2005/8/layout/list1"/>
    <dgm:cxn modelId="{242B5261-387A-494D-AF4F-F6B76AEABB31}" srcId="{04E459EB-E26F-4C98-83B4-3DDBCF711769}" destId="{5DE197EF-32A9-4547-ADD8-23F9BDD2A858}" srcOrd="2" destOrd="0" parTransId="{39E8B0EF-E4EE-4EDE-BE47-476752B2FCA8}" sibTransId="{EC6F7D24-8AB3-4DDD-BAFA-D91E925F91A2}"/>
    <dgm:cxn modelId="{E408DF43-BB38-4121-8646-05281FBAEA7A}" srcId="{04E459EB-E26F-4C98-83B4-3DDBCF711769}" destId="{9FA40486-D823-4688-847F-F068A60D7BA9}" srcOrd="0" destOrd="0" parTransId="{9152B9B6-9E27-4375-A5AD-A2927F2565F9}" sibTransId="{A45968B5-4927-4F69-BE6B-626751DDBD60}"/>
    <dgm:cxn modelId="{E3D3B64E-3CF7-4CFE-81E2-A5E111D06988}" type="presOf" srcId="{5DE197EF-32A9-4547-ADD8-23F9BDD2A858}" destId="{41487762-3823-413F-9740-2BDCE24C0921}" srcOrd="1" destOrd="0" presId="urn:microsoft.com/office/officeart/2005/8/layout/list1"/>
    <dgm:cxn modelId="{34CD3A7A-FE3B-4723-8E34-211C2A2122B1}" type="presOf" srcId="{D31E261C-4308-4B61-BB2D-710860D09BC5}" destId="{4F1B004C-1E97-46AF-B39E-29507E3EEF8F}" srcOrd="0" destOrd="0" presId="urn:microsoft.com/office/officeart/2005/8/layout/list1"/>
    <dgm:cxn modelId="{420A5B5A-C00D-4097-B942-800BCF7B9F8B}" type="presOf" srcId="{3ECE62EF-94A7-4003-B318-7F953C92984F}" destId="{063E67D4-9AF6-4488-96A8-5AB7F9F67925}" srcOrd="0" destOrd="0" presId="urn:microsoft.com/office/officeart/2005/8/layout/list1"/>
    <dgm:cxn modelId="{C5467F7C-7BFF-4DE5-AAC8-72AE74E731B2}" type="presOf" srcId="{7088459F-5969-483C-9EBD-E43C596D228D}" destId="{19097FE6-511E-43CA-82A5-6B4BBC2841C2}" srcOrd="0" destOrd="0" presId="urn:microsoft.com/office/officeart/2005/8/layout/list1"/>
    <dgm:cxn modelId="{957D2485-1DA0-48DB-854A-92AAA607DE19}" type="presOf" srcId="{528AD5EC-B2D0-4ED6-BBDE-83ED4DCC580B}" destId="{4F1B004C-1E97-46AF-B39E-29507E3EEF8F}" srcOrd="0" destOrd="1" presId="urn:microsoft.com/office/officeart/2005/8/layout/list1"/>
    <dgm:cxn modelId="{CE579C86-2B96-45F7-9C18-A7590408A9B6}" srcId="{04E459EB-E26F-4C98-83B4-3DDBCF711769}" destId="{7088459F-5969-483C-9EBD-E43C596D228D}" srcOrd="3" destOrd="0" parTransId="{2C346D24-E609-48A2-B90D-0CEE7D185D70}" sibTransId="{458BBE80-F182-4F94-AC6D-BEF6DC55682F}"/>
    <dgm:cxn modelId="{35D99889-1477-4E92-B89E-25D55BA78688}" type="presOf" srcId="{7088459F-5969-483C-9EBD-E43C596D228D}" destId="{246853F4-3777-43BB-AEC4-C57B6409119F}" srcOrd="1" destOrd="0" presId="urn:microsoft.com/office/officeart/2005/8/layout/list1"/>
    <dgm:cxn modelId="{23A10191-4A74-44DC-B40C-D65F662DDBBF}" srcId="{5DE197EF-32A9-4547-ADD8-23F9BDD2A858}" destId="{B5EC51B1-ACCF-4076-9C8C-2AA5CC02AFB8}" srcOrd="1" destOrd="0" parTransId="{C46C71C3-6D75-414A-AEF1-E2E912F4F980}" sibTransId="{7D004F3B-3A56-42CD-A5CE-83B7AE00DFEC}"/>
    <dgm:cxn modelId="{FD45FC91-C339-4236-A3E2-6F9606A6A474}" srcId="{7088459F-5969-483C-9EBD-E43C596D228D}" destId="{528AD5EC-B2D0-4ED6-BBDE-83ED4DCC580B}" srcOrd="1" destOrd="0" parTransId="{73C2C977-3410-472E-A8C8-BE13223FA6BB}" sibTransId="{51425A62-E33C-4B9B-9906-66F3BCC6923E}"/>
    <dgm:cxn modelId="{26A1FC94-3302-45CE-840F-2CD8A6792B48}" srcId="{D64B3BB3-1F74-4171-81DF-5B795D88D76F}" destId="{0AF6DEE0-19FE-4C57-B1D9-5B5C11F5061E}" srcOrd="0" destOrd="0" parTransId="{90A4E981-20AA-4AC1-82A5-0EAAAA27A6EA}" sibTransId="{067C8762-FBFD-4E4B-9FBE-B713DB2D1F98}"/>
    <dgm:cxn modelId="{C626EAA4-3C12-461B-A98D-C3CECD6511C3}" type="presOf" srcId="{D64B3BB3-1F74-4171-81DF-5B795D88D76F}" destId="{6F4EA7BB-DF6E-4261-B52B-9F2C4AB8DED9}" srcOrd="0" destOrd="0" presId="urn:microsoft.com/office/officeart/2005/8/layout/list1"/>
    <dgm:cxn modelId="{1DC492A7-019C-4208-BBA2-D4ADFAA2287D}" srcId="{5DE197EF-32A9-4547-ADD8-23F9BDD2A858}" destId="{3ECE62EF-94A7-4003-B318-7F953C92984F}" srcOrd="0" destOrd="0" parTransId="{1722EDB9-5455-4801-9CAA-0885263B36F7}" sibTransId="{ACC1133E-5E5D-4120-B8D7-695945DEA713}"/>
    <dgm:cxn modelId="{1B3A35A8-9439-4675-B9CF-AA6ABB0FA63D}" type="presOf" srcId="{04E459EB-E26F-4C98-83B4-3DDBCF711769}" destId="{4DE85ABB-BFCF-4898-B24A-0D1053026AE5}" srcOrd="0" destOrd="0" presId="urn:microsoft.com/office/officeart/2005/8/layout/list1"/>
    <dgm:cxn modelId="{EBD489CB-6E10-4929-832B-54210D908AD7}" srcId="{04E459EB-E26F-4C98-83B4-3DDBCF711769}" destId="{D64B3BB3-1F74-4171-81DF-5B795D88D76F}" srcOrd="1" destOrd="0" parTransId="{AC480EAC-DC6A-4BD8-ABD3-E3E14F6E8B9C}" sibTransId="{CC5B6274-A283-42CF-A805-9E94E163C676}"/>
    <dgm:cxn modelId="{40CDCFCB-1E3B-4661-814B-E910CA1B17B8}" type="presOf" srcId="{688108F3-ABB3-4AA6-8B7F-7749B8456A57}" destId="{1839D939-B4D6-40B1-AE90-29650848345A}" srcOrd="0" destOrd="1" presId="urn:microsoft.com/office/officeart/2005/8/layout/list1"/>
    <dgm:cxn modelId="{CFA93ECC-177C-44ED-A0FE-FD6EED9E7D38}" type="presOf" srcId="{0AF6DEE0-19FE-4C57-B1D9-5B5C11F5061E}" destId="{1839D939-B4D6-40B1-AE90-29650848345A}" srcOrd="0" destOrd="0" presId="urn:microsoft.com/office/officeart/2005/8/layout/list1"/>
    <dgm:cxn modelId="{975687EF-9251-4232-9C2B-2815FB45C374}" type="presOf" srcId="{B5EC51B1-ACCF-4076-9C8C-2AA5CC02AFB8}" destId="{063E67D4-9AF6-4488-96A8-5AB7F9F67925}" srcOrd="0" destOrd="1" presId="urn:microsoft.com/office/officeart/2005/8/layout/list1"/>
    <dgm:cxn modelId="{E115EFEF-0E39-4933-A3AE-165AE116340B}" type="presOf" srcId="{9FA40486-D823-4688-847F-F068A60D7BA9}" destId="{5C71E2BE-6126-4B55-9F50-49C6A4F7EED8}" srcOrd="1" destOrd="0" presId="urn:microsoft.com/office/officeart/2005/8/layout/list1"/>
    <dgm:cxn modelId="{E7037EF2-9006-4F72-8D28-DA4C7A27AE68}" srcId="{7088459F-5969-483C-9EBD-E43C596D228D}" destId="{D31E261C-4308-4B61-BB2D-710860D09BC5}" srcOrd="0" destOrd="0" parTransId="{BBF7294C-A5D2-423E-AD03-97BDDE197599}" sibTransId="{EDE771E6-9477-4098-BE2C-DAF759A83999}"/>
    <dgm:cxn modelId="{19709DF2-541A-4BCF-BE8F-933AE39ECF73}" srcId="{D64B3BB3-1F74-4171-81DF-5B795D88D76F}" destId="{688108F3-ABB3-4AA6-8B7F-7749B8456A57}" srcOrd="1" destOrd="0" parTransId="{9E46BF86-6009-4F93-BC43-01745890876C}" sibTransId="{0D010C79-7EDC-4EF5-9829-2AF3B8657B6F}"/>
    <dgm:cxn modelId="{BBE9EC1A-03AA-4E37-B092-53416DDA4EFD}" type="presParOf" srcId="{4DE85ABB-BFCF-4898-B24A-0D1053026AE5}" destId="{AC650C3F-6D4B-4F56-9355-CBEB7CB77B5E}" srcOrd="0" destOrd="0" presId="urn:microsoft.com/office/officeart/2005/8/layout/list1"/>
    <dgm:cxn modelId="{19A68F28-EB0D-4AA0-8A5D-9F97D4E190BA}" type="presParOf" srcId="{AC650C3F-6D4B-4F56-9355-CBEB7CB77B5E}" destId="{C8A9810D-8F20-40CA-98D0-7ED6B81DBD21}" srcOrd="0" destOrd="0" presId="urn:microsoft.com/office/officeart/2005/8/layout/list1"/>
    <dgm:cxn modelId="{23A26696-8467-4317-BA74-97834ACF83EA}" type="presParOf" srcId="{AC650C3F-6D4B-4F56-9355-CBEB7CB77B5E}" destId="{5C71E2BE-6126-4B55-9F50-49C6A4F7EED8}" srcOrd="1" destOrd="0" presId="urn:microsoft.com/office/officeart/2005/8/layout/list1"/>
    <dgm:cxn modelId="{65D9594D-B26D-493F-8F0F-6E75CBDB6150}" type="presParOf" srcId="{4DE85ABB-BFCF-4898-B24A-0D1053026AE5}" destId="{E31F4594-27D5-4DC9-AB44-72CF0053A6AF}" srcOrd="1" destOrd="0" presId="urn:microsoft.com/office/officeart/2005/8/layout/list1"/>
    <dgm:cxn modelId="{D62AA96A-FEB0-45ED-BBEA-13A93034035F}" type="presParOf" srcId="{4DE85ABB-BFCF-4898-B24A-0D1053026AE5}" destId="{515E6054-BEF7-4541-8C5E-8C3F6402B241}" srcOrd="2" destOrd="0" presId="urn:microsoft.com/office/officeart/2005/8/layout/list1"/>
    <dgm:cxn modelId="{E316AE8A-2322-4BCA-AA3E-634197E8B68A}" type="presParOf" srcId="{4DE85ABB-BFCF-4898-B24A-0D1053026AE5}" destId="{64B253D9-60D5-47D2-A280-B9E75B60E652}" srcOrd="3" destOrd="0" presId="urn:microsoft.com/office/officeart/2005/8/layout/list1"/>
    <dgm:cxn modelId="{D0A7A5CA-81BB-4E7B-BC42-1DAC8B315320}" type="presParOf" srcId="{4DE85ABB-BFCF-4898-B24A-0D1053026AE5}" destId="{0C3E3678-3507-4F2A-A65A-86C3DE6A25F3}" srcOrd="4" destOrd="0" presId="urn:microsoft.com/office/officeart/2005/8/layout/list1"/>
    <dgm:cxn modelId="{4FC8064F-6498-46D7-8D94-2885834AEE97}" type="presParOf" srcId="{0C3E3678-3507-4F2A-A65A-86C3DE6A25F3}" destId="{6F4EA7BB-DF6E-4261-B52B-9F2C4AB8DED9}" srcOrd="0" destOrd="0" presId="urn:microsoft.com/office/officeart/2005/8/layout/list1"/>
    <dgm:cxn modelId="{37184256-DB88-4363-B063-400A0207B606}" type="presParOf" srcId="{0C3E3678-3507-4F2A-A65A-86C3DE6A25F3}" destId="{7AF25EB2-2DD4-4903-A40A-84253290331D}" srcOrd="1" destOrd="0" presId="urn:microsoft.com/office/officeart/2005/8/layout/list1"/>
    <dgm:cxn modelId="{7D272395-D620-405F-9480-7B6959C68294}" type="presParOf" srcId="{4DE85ABB-BFCF-4898-B24A-0D1053026AE5}" destId="{5A4D7ACE-7F86-4A7B-9218-466E762FF41E}" srcOrd="5" destOrd="0" presId="urn:microsoft.com/office/officeart/2005/8/layout/list1"/>
    <dgm:cxn modelId="{BEDE2535-1F1F-4E71-BAF3-06ED436C8FBD}" type="presParOf" srcId="{4DE85ABB-BFCF-4898-B24A-0D1053026AE5}" destId="{1839D939-B4D6-40B1-AE90-29650848345A}" srcOrd="6" destOrd="0" presId="urn:microsoft.com/office/officeart/2005/8/layout/list1"/>
    <dgm:cxn modelId="{06B59185-2965-43A0-9A33-AEBB4A4C2A2F}" type="presParOf" srcId="{4DE85ABB-BFCF-4898-B24A-0D1053026AE5}" destId="{91066EBB-FDA1-44C6-BD78-C3D659353B9F}" srcOrd="7" destOrd="0" presId="urn:microsoft.com/office/officeart/2005/8/layout/list1"/>
    <dgm:cxn modelId="{23D33F2C-CF83-4B8B-855F-8B42EE17253A}" type="presParOf" srcId="{4DE85ABB-BFCF-4898-B24A-0D1053026AE5}" destId="{A4EBA069-0BDA-4AE4-9ADA-B65086E2327E}" srcOrd="8" destOrd="0" presId="urn:microsoft.com/office/officeart/2005/8/layout/list1"/>
    <dgm:cxn modelId="{02E9AB8F-8649-4F59-A178-0BB533C823DE}" type="presParOf" srcId="{A4EBA069-0BDA-4AE4-9ADA-B65086E2327E}" destId="{4E7120A6-8F43-4AC0-A6B0-17D7B8BE720B}" srcOrd="0" destOrd="0" presId="urn:microsoft.com/office/officeart/2005/8/layout/list1"/>
    <dgm:cxn modelId="{5358012A-A1FE-43CB-B406-5C47E02734EF}" type="presParOf" srcId="{A4EBA069-0BDA-4AE4-9ADA-B65086E2327E}" destId="{41487762-3823-413F-9740-2BDCE24C0921}" srcOrd="1" destOrd="0" presId="urn:microsoft.com/office/officeart/2005/8/layout/list1"/>
    <dgm:cxn modelId="{6AB82CB1-31DD-43BD-9E26-A204C38D940F}" type="presParOf" srcId="{4DE85ABB-BFCF-4898-B24A-0D1053026AE5}" destId="{EB5709D0-4B4F-431B-9B00-0473EA45BBA9}" srcOrd="9" destOrd="0" presId="urn:microsoft.com/office/officeart/2005/8/layout/list1"/>
    <dgm:cxn modelId="{FFAD8CCA-1334-4E90-8025-2EC91D0F56E7}" type="presParOf" srcId="{4DE85ABB-BFCF-4898-B24A-0D1053026AE5}" destId="{063E67D4-9AF6-4488-96A8-5AB7F9F67925}" srcOrd="10" destOrd="0" presId="urn:microsoft.com/office/officeart/2005/8/layout/list1"/>
    <dgm:cxn modelId="{1A7B37BB-5E64-4982-B975-A4D9BD44E280}" type="presParOf" srcId="{4DE85ABB-BFCF-4898-B24A-0D1053026AE5}" destId="{D515C002-64D0-439A-B788-44E97DF8A342}" srcOrd="11" destOrd="0" presId="urn:microsoft.com/office/officeart/2005/8/layout/list1"/>
    <dgm:cxn modelId="{75458E0F-7666-42C4-86DE-74C49DCDD33E}" type="presParOf" srcId="{4DE85ABB-BFCF-4898-B24A-0D1053026AE5}" destId="{57C6A908-11BD-4034-BCD5-3F998E8ACF7B}" srcOrd="12" destOrd="0" presId="urn:microsoft.com/office/officeart/2005/8/layout/list1"/>
    <dgm:cxn modelId="{28E4BF95-AAF1-4E45-BE81-6AD4321D085B}" type="presParOf" srcId="{57C6A908-11BD-4034-BCD5-3F998E8ACF7B}" destId="{19097FE6-511E-43CA-82A5-6B4BBC2841C2}" srcOrd="0" destOrd="0" presId="urn:microsoft.com/office/officeart/2005/8/layout/list1"/>
    <dgm:cxn modelId="{9C8E5D4B-CE1A-4CDC-9BF8-631583693099}" type="presParOf" srcId="{57C6A908-11BD-4034-BCD5-3F998E8ACF7B}" destId="{246853F4-3777-43BB-AEC4-C57B6409119F}" srcOrd="1" destOrd="0" presId="urn:microsoft.com/office/officeart/2005/8/layout/list1"/>
    <dgm:cxn modelId="{B64F2C60-F8BB-4121-BD31-8869EA3AD96B}" type="presParOf" srcId="{4DE85ABB-BFCF-4898-B24A-0D1053026AE5}" destId="{DEA60D4B-2AC0-4904-85F3-8123F55095CC}" srcOrd="13" destOrd="0" presId="urn:microsoft.com/office/officeart/2005/8/layout/list1"/>
    <dgm:cxn modelId="{D03DD705-766A-4E50-9558-EC4CE56AAF49}" type="presParOf" srcId="{4DE85ABB-BFCF-4898-B24A-0D1053026AE5}" destId="{4F1B004C-1E97-46AF-B39E-29507E3EEF8F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0EBD34-CCF0-4E55-A900-A44E69D3511D}">
      <dsp:nvSpPr>
        <dsp:cNvPr id="0" name=""/>
        <dsp:cNvSpPr/>
      </dsp:nvSpPr>
      <dsp:spPr>
        <a:xfrm>
          <a:off x="0" y="433"/>
          <a:ext cx="4818888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F4A023B-CD9A-4770-9CB6-D59C295B9776}">
      <dsp:nvSpPr>
        <dsp:cNvPr id="0" name=""/>
        <dsp:cNvSpPr/>
      </dsp:nvSpPr>
      <dsp:spPr>
        <a:xfrm>
          <a:off x="0" y="433"/>
          <a:ext cx="4818888" cy="394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+mj-lt"/>
            </a:rPr>
            <a:t>Background</a:t>
          </a:r>
        </a:p>
      </dsp:txBody>
      <dsp:txXfrm>
        <a:off x="0" y="433"/>
        <a:ext cx="4818888" cy="394111"/>
      </dsp:txXfrm>
    </dsp:sp>
    <dsp:sp modelId="{FB3DA8D6-CF01-4AE8-A104-7F511759E262}">
      <dsp:nvSpPr>
        <dsp:cNvPr id="0" name=""/>
        <dsp:cNvSpPr/>
      </dsp:nvSpPr>
      <dsp:spPr>
        <a:xfrm>
          <a:off x="0" y="394544"/>
          <a:ext cx="4818888" cy="0"/>
        </a:xfrm>
        <a:prstGeom prst="line">
          <a:avLst/>
        </a:prstGeom>
        <a:gradFill rotWithShape="0">
          <a:gsLst>
            <a:gs pos="0">
              <a:schemeClr val="accent5">
                <a:hueOff val="-844818"/>
                <a:satOff val="-2177"/>
                <a:lumOff val="-147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44818"/>
                <a:satOff val="-2177"/>
                <a:lumOff val="-147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44818"/>
                <a:satOff val="-2177"/>
                <a:lumOff val="-147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844818"/>
              <a:satOff val="-2177"/>
              <a:lumOff val="-147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B610525-D05F-4115-90E8-23672E05296E}">
      <dsp:nvSpPr>
        <dsp:cNvPr id="0" name=""/>
        <dsp:cNvSpPr/>
      </dsp:nvSpPr>
      <dsp:spPr>
        <a:xfrm>
          <a:off x="0" y="394544"/>
          <a:ext cx="4818888" cy="394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+mj-lt"/>
            </a:rPr>
            <a:t>Objective</a:t>
          </a:r>
        </a:p>
      </dsp:txBody>
      <dsp:txXfrm>
        <a:off x="0" y="394544"/>
        <a:ext cx="4818888" cy="394111"/>
      </dsp:txXfrm>
    </dsp:sp>
    <dsp:sp modelId="{3EF20085-04D3-4DFE-BA31-889C33AF3179}">
      <dsp:nvSpPr>
        <dsp:cNvPr id="0" name=""/>
        <dsp:cNvSpPr/>
      </dsp:nvSpPr>
      <dsp:spPr>
        <a:xfrm>
          <a:off x="0" y="788656"/>
          <a:ext cx="4818888" cy="0"/>
        </a:xfrm>
        <a:prstGeom prst="line">
          <a:avLst/>
        </a:prstGeom>
        <a:gradFill rotWithShape="0">
          <a:gsLst>
            <a:gs pos="0">
              <a:schemeClr val="accent5">
                <a:hueOff val="-1689636"/>
                <a:satOff val="-4355"/>
                <a:lumOff val="-294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89636"/>
                <a:satOff val="-4355"/>
                <a:lumOff val="-29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89636"/>
                <a:satOff val="-4355"/>
                <a:lumOff val="-29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4ED6A7B-041E-4610-88CF-C43E0C668DBF}">
      <dsp:nvSpPr>
        <dsp:cNvPr id="0" name=""/>
        <dsp:cNvSpPr/>
      </dsp:nvSpPr>
      <dsp:spPr>
        <a:xfrm>
          <a:off x="0" y="788656"/>
          <a:ext cx="4818888" cy="394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+mj-lt"/>
            </a:rPr>
            <a:t>Methodology</a:t>
          </a:r>
        </a:p>
      </dsp:txBody>
      <dsp:txXfrm>
        <a:off x="0" y="788656"/>
        <a:ext cx="4818888" cy="394111"/>
      </dsp:txXfrm>
    </dsp:sp>
    <dsp:sp modelId="{D511691E-BAF3-446D-87A6-49780C4BD485}">
      <dsp:nvSpPr>
        <dsp:cNvPr id="0" name=""/>
        <dsp:cNvSpPr/>
      </dsp:nvSpPr>
      <dsp:spPr>
        <a:xfrm>
          <a:off x="0" y="1182768"/>
          <a:ext cx="4818888" cy="0"/>
        </a:xfrm>
        <a:prstGeom prst="line">
          <a:avLst/>
        </a:prstGeom>
        <a:gradFill rotWithShape="0">
          <a:gsLst>
            <a:gs pos="0">
              <a:schemeClr val="accent5">
                <a:hueOff val="-2534453"/>
                <a:satOff val="-6532"/>
                <a:lumOff val="-441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534453"/>
                <a:satOff val="-6532"/>
                <a:lumOff val="-441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534453"/>
                <a:satOff val="-6532"/>
                <a:lumOff val="-441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534453"/>
              <a:satOff val="-6532"/>
              <a:lumOff val="-441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A2330BF-B274-4984-9DE7-0695700E617D}">
      <dsp:nvSpPr>
        <dsp:cNvPr id="0" name=""/>
        <dsp:cNvSpPr/>
      </dsp:nvSpPr>
      <dsp:spPr>
        <a:xfrm>
          <a:off x="0" y="1182768"/>
          <a:ext cx="4818888" cy="394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+mj-lt"/>
            </a:rPr>
            <a:t>Data Gathering , Cleaning</a:t>
          </a:r>
        </a:p>
      </dsp:txBody>
      <dsp:txXfrm>
        <a:off x="0" y="1182768"/>
        <a:ext cx="4818888" cy="394111"/>
      </dsp:txXfrm>
    </dsp:sp>
    <dsp:sp modelId="{6F29E51E-58B4-45AC-850C-F429568068C3}">
      <dsp:nvSpPr>
        <dsp:cNvPr id="0" name=""/>
        <dsp:cNvSpPr/>
      </dsp:nvSpPr>
      <dsp:spPr>
        <a:xfrm>
          <a:off x="0" y="1576880"/>
          <a:ext cx="4818888" cy="0"/>
        </a:xfrm>
        <a:prstGeom prst="line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FEECDE7-D448-4C4E-AF77-5FB5D597EAB4}">
      <dsp:nvSpPr>
        <dsp:cNvPr id="0" name=""/>
        <dsp:cNvSpPr/>
      </dsp:nvSpPr>
      <dsp:spPr>
        <a:xfrm>
          <a:off x="0" y="1576880"/>
          <a:ext cx="4818888" cy="394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+mj-lt"/>
            </a:rPr>
            <a:t>Data transformation &amp; Enhancement</a:t>
          </a:r>
        </a:p>
      </dsp:txBody>
      <dsp:txXfrm>
        <a:off x="0" y="1576880"/>
        <a:ext cx="4818888" cy="394111"/>
      </dsp:txXfrm>
    </dsp:sp>
    <dsp:sp modelId="{C9BEE031-AF49-4814-B04D-E1345087544B}">
      <dsp:nvSpPr>
        <dsp:cNvPr id="0" name=""/>
        <dsp:cNvSpPr/>
      </dsp:nvSpPr>
      <dsp:spPr>
        <a:xfrm>
          <a:off x="0" y="1970991"/>
          <a:ext cx="4818888" cy="0"/>
        </a:xfrm>
        <a:prstGeom prst="line">
          <a:avLst/>
        </a:prstGeom>
        <a:gradFill rotWithShape="0">
          <a:gsLst>
            <a:gs pos="0">
              <a:schemeClr val="accent5">
                <a:hueOff val="-4224089"/>
                <a:satOff val="-10887"/>
                <a:lumOff val="-735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224089"/>
                <a:satOff val="-10887"/>
                <a:lumOff val="-735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224089"/>
                <a:satOff val="-10887"/>
                <a:lumOff val="-735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224089"/>
              <a:satOff val="-10887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00D7006-3C8D-4809-92AC-1D2C6B73DA69}">
      <dsp:nvSpPr>
        <dsp:cNvPr id="0" name=""/>
        <dsp:cNvSpPr/>
      </dsp:nvSpPr>
      <dsp:spPr>
        <a:xfrm>
          <a:off x="0" y="1970991"/>
          <a:ext cx="4818888" cy="394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+mj-lt"/>
            </a:rPr>
            <a:t>Data Analysis &amp; Visualization</a:t>
          </a:r>
        </a:p>
      </dsp:txBody>
      <dsp:txXfrm>
        <a:off x="0" y="1970991"/>
        <a:ext cx="4818888" cy="394111"/>
      </dsp:txXfrm>
    </dsp:sp>
    <dsp:sp modelId="{723D6647-AF58-4119-86B9-E576C7175D90}">
      <dsp:nvSpPr>
        <dsp:cNvPr id="0" name=""/>
        <dsp:cNvSpPr/>
      </dsp:nvSpPr>
      <dsp:spPr>
        <a:xfrm>
          <a:off x="0" y="2365103"/>
          <a:ext cx="4818888" cy="0"/>
        </a:xfrm>
        <a:prstGeom prst="line">
          <a:avLst/>
        </a:prstGeom>
        <a:gradFill rotWithShape="0">
          <a:gsLst>
            <a:gs pos="0">
              <a:schemeClr val="accent5">
                <a:hueOff val="-5068907"/>
                <a:satOff val="-13064"/>
                <a:lumOff val="-8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068907"/>
                <a:satOff val="-13064"/>
                <a:lumOff val="-8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068907"/>
                <a:satOff val="-13064"/>
                <a:lumOff val="-8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83AE96A-1BB8-4F31-8E25-B31490A4C10C}">
      <dsp:nvSpPr>
        <dsp:cNvPr id="0" name=""/>
        <dsp:cNvSpPr/>
      </dsp:nvSpPr>
      <dsp:spPr>
        <a:xfrm>
          <a:off x="0" y="2365103"/>
          <a:ext cx="4818888" cy="394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+mj-lt"/>
            </a:rPr>
            <a:t>Results</a:t>
          </a:r>
        </a:p>
      </dsp:txBody>
      <dsp:txXfrm>
        <a:off x="0" y="2365103"/>
        <a:ext cx="4818888" cy="394111"/>
      </dsp:txXfrm>
    </dsp:sp>
    <dsp:sp modelId="{4F0C9231-DC09-4CBD-9109-BACFD3958015}">
      <dsp:nvSpPr>
        <dsp:cNvPr id="0" name=""/>
        <dsp:cNvSpPr/>
      </dsp:nvSpPr>
      <dsp:spPr>
        <a:xfrm>
          <a:off x="0" y="2759215"/>
          <a:ext cx="4818888" cy="0"/>
        </a:xfrm>
        <a:prstGeom prst="line">
          <a:avLst/>
        </a:prstGeom>
        <a:gradFill rotWithShape="0">
          <a:gsLst>
            <a:gs pos="0">
              <a:schemeClr val="accent5">
                <a:hueOff val="-5913725"/>
                <a:satOff val="-15242"/>
                <a:lumOff val="-1029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913725"/>
                <a:satOff val="-15242"/>
                <a:lumOff val="-1029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913725"/>
                <a:satOff val="-15242"/>
                <a:lumOff val="-1029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5913725"/>
              <a:satOff val="-15242"/>
              <a:lumOff val="-1029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B8BCEF-4D94-4345-A40F-E3CA240121AD}">
      <dsp:nvSpPr>
        <dsp:cNvPr id="0" name=""/>
        <dsp:cNvSpPr/>
      </dsp:nvSpPr>
      <dsp:spPr>
        <a:xfrm>
          <a:off x="0" y="2759215"/>
          <a:ext cx="4818888" cy="394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+mj-lt"/>
            </a:rPr>
            <a:t>Recommendations</a:t>
          </a:r>
        </a:p>
      </dsp:txBody>
      <dsp:txXfrm>
        <a:off x="0" y="2759215"/>
        <a:ext cx="4818888" cy="394111"/>
      </dsp:txXfrm>
    </dsp:sp>
    <dsp:sp modelId="{E53BF03E-555C-4466-A7E0-547FCDD7909D}">
      <dsp:nvSpPr>
        <dsp:cNvPr id="0" name=""/>
        <dsp:cNvSpPr/>
      </dsp:nvSpPr>
      <dsp:spPr>
        <a:xfrm>
          <a:off x="0" y="3153327"/>
          <a:ext cx="4818888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14EADF2-2BE0-467B-AE93-ECE4B61FD68E}">
      <dsp:nvSpPr>
        <dsp:cNvPr id="0" name=""/>
        <dsp:cNvSpPr/>
      </dsp:nvSpPr>
      <dsp:spPr>
        <a:xfrm>
          <a:off x="0" y="3153327"/>
          <a:ext cx="4818888" cy="394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+mj-lt"/>
            </a:rPr>
            <a:t>Conclusion</a:t>
          </a:r>
        </a:p>
      </dsp:txBody>
      <dsp:txXfrm>
        <a:off x="0" y="3153327"/>
        <a:ext cx="4818888" cy="3941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39D614-DC47-47CA-8B5F-87DCBD4DA602}">
      <dsp:nvSpPr>
        <dsp:cNvPr id="0" name=""/>
        <dsp:cNvSpPr/>
      </dsp:nvSpPr>
      <dsp:spPr>
        <a:xfrm>
          <a:off x="0" y="2687"/>
          <a:ext cx="663017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634EA3-2637-48BD-8330-264F562859A6}">
      <dsp:nvSpPr>
        <dsp:cNvPr id="0" name=""/>
        <dsp:cNvSpPr/>
      </dsp:nvSpPr>
      <dsp:spPr>
        <a:xfrm>
          <a:off x="0" y="2687"/>
          <a:ext cx="1326034" cy="18331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+mj-lt"/>
            </a:rPr>
            <a:t>Provide</a:t>
          </a:r>
        </a:p>
      </dsp:txBody>
      <dsp:txXfrm>
        <a:off x="0" y="2687"/>
        <a:ext cx="1326034" cy="1833104"/>
      </dsp:txXfrm>
    </dsp:sp>
    <dsp:sp modelId="{72489DF9-B869-47E5-920B-DAF06A167338}">
      <dsp:nvSpPr>
        <dsp:cNvPr id="0" name=""/>
        <dsp:cNvSpPr/>
      </dsp:nvSpPr>
      <dsp:spPr>
        <a:xfrm>
          <a:off x="1425487" y="45293"/>
          <a:ext cx="5204686" cy="852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+mj-lt"/>
            </a:rPr>
            <a:t>Provide a higher probability catalog that induces a purchase to promote products to the customers to </a:t>
          </a:r>
          <a:r>
            <a:rPr lang="en-US" sz="1600" kern="1200">
              <a:latin typeface="+mj-lt"/>
              <a:ea typeface="+mj-lt"/>
              <a:cs typeface="+mj-lt"/>
            </a:rPr>
            <a:t>try to </a:t>
          </a:r>
          <a:r>
            <a:rPr lang="en-US" sz="1600" kern="1200">
              <a:latin typeface="Times New Roman"/>
            </a:rPr>
            <a:t>sell them additional catalog while we have their attention</a:t>
          </a:r>
          <a:endParaRPr lang="en-US" sz="1600" kern="1200"/>
        </a:p>
      </dsp:txBody>
      <dsp:txXfrm>
        <a:off x="1425487" y="45293"/>
        <a:ext cx="5204686" cy="852106"/>
      </dsp:txXfrm>
    </dsp:sp>
    <dsp:sp modelId="{CC0D943D-83FA-4E41-9624-1D14B2B7F123}">
      <dsp:nvSpPr>
        <dsp:cNvPr id="0" name=""/>
        <dsp:cNvSpPr/>
      </dsp:nvSpPr>
      <dsp:spPr>
        <a:xfrm>
          <a:off x="1326034" y="897400"/>
          <a:ext cx="53041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A37D3E-CEE6-418A-858E-47F8E45D09E4}">
      <dsp:nvSpPr>
        <dsp:cNvPr id="0" name=""/>
        <dsp:cNvSpPr/>
      </dsp:nvSpPr>
      <dsp:spPr>
        <a:xfrm>
          <a:off x="1425487" y="940005"/>
          <a:ext cx="5204686" cy="852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1425487" y="940005"/>
        <a:ext cx="5204686" cy="852106"/>
      </dsp:txXfrm>
    </dsp:sp>
    <dsp:sp modelId="{295FFA27-CF9E-4A68-A020-0281A5E307E0}">
      <dsp:nvSpPr>
        <dsp:cNvPr id="0" name=""/>
        <dsp:cNvSpPr/>
      </dsp:nvSpPr>
      <dsp:spPr>
        <a:xfrm>
          <a:off x="1326034" y="1792112"/>
          <a:ext cx="53041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233A37-3C5C-44B5-8CC5-5A23A0DE8193}">
      <dsp:nvSpPr>
        <dsp:cNvPr id="0" name=""/>
        <dsp:cNvSpPr/>
      </dsp:nvSpPr>
      <dsp:spPr>
        <a:xfrm>
          <a:off x="0" y="1835791"/>
          <a:ext cx="663017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B6BBEE-745A-4438-A658-DD46CF69E845}">
      <dsp:nvSpPr>
        <dsp:cNvPr id="0" name=""/>
        <dsp:cNvSpPr/>
      </dsp:nvSpPr>
      <dsp:spPr>
        <a:xfrm>
          <a:off x="0" y="1835791"/>
          <a:ext cx="1326034" cy="18331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+mj-lt"/>
            </a:rPr>
            <a:t>Create</a:t>
          </a:r>
        </a:p>
      </dsp:txBody>
      <dsp:txXfrm>
        <a:off x="0" y="1835791"/>
        <a:ext cx="1326034" cy="1833104"/>
      </dsp:txXfrm>
    </dsp:sp>
    <dsp:sp modelId="{30ECA3E7-58E6-4A47-8B18-7AEB98BA6072}">
      <dsp:nvSpPr>
        <dsp:cNvPr id="0" name=""/>
        <dsp:cNvSpPr/>
      </dsp:nvSpPr>
      <dsp:spPr>
        <a:xfrm>
          <a:off x="1425487" y="1919033"/>
          <a:ext cx="5204686" cy="1664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+mj-lt"/>
            </a:rPr>
            <a:t>Create an association rule set where catalogs chosen for cross promotion has a higher probability of inducing a purchase than randomly selected catalog.</a:t>
          </a:r>
        </a:p>
      </dsp:txBody>
      <dsp:txXfrm>
        <a:off x="1425487" y="1919033"/>
        <a:ext cx="5204686" cy="1664830"/>
      </dsp:txXfrm>
    </dsp:sp>
    <dsp:sp modelId="{625184DB-40A8-498E-9167-79519C3A1F42}">
      <dsp:nvSpPr>
        <dsp:cNvPr id="0" name=""/>
        <dsp:cNvSpPr/>
      </dsp:nvSpPr>
      <dsp:spPr>
        <a:xfrm>
          <a:off x="1326034" y="3583864"/>
          <a:ext cx="53041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B682D6-9532-4FE0-A855-68460A21A12B}">
      <dsp:nvSpPr>
        <dsp:cNvPr id="0" name=""/>
        <dsp:cNvSpPr/>
      </dsp:nvSpPr>
      <dsp:spPr>
        <a:xfrm>
          <a:off x="0" y="3668896"/>
          <a:ext cx="663017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678BAF-8F3E-4898-8EEE-117648505BBF}">
      <dsp:nvSpPr>
        <dsp:cNvPr id="0" name=""/>
        <dsp:cNvSpPr/>
      </dsp:nvSpPr>
      <dsp:spPr>
        <a:xfrm>
          <a:off x="0" y="3668896"/>
          <a:ext cx="1326034" cy="18331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+mj-lt"/>
            </a:rPr>
            <a:t>Select</a:t>
          </a:r>
        </a:p>
      </dsp:txBody>
      <dsp:txXfrm>
        <a:off x="0" y="3668896"/>
        <a:ext cx="1326034" cy="1833104"/>
      </dsp:txXfrm>
    </dsp:sp>
    <dsp:sp modelId="{98459FB2-6084-4DF3-91C3-3F14FEA143E9}">
      <dsp:nvSpPr>
        <dsp:cNvPr id="0" name=""/>
        <dsp:cNvSpPr/>
      </dsp:nvSpPr>
      <dsp:spPr>
        <a:xfrm>
          <a:off x="1425487" y="3752137"/>
          <a:ext cx="5204686" cy="1664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+mj-lt"/>
            </a:rPr>
            <a:t>Select item-sets and assign discount for a more effective strategy to induce purchase.</a:t>
          </a:r>
        </a:p>
      </dsp:txBody>
      <dsp:txXfrm>
        <a:off x="1425487" y="3752137"/>
        <a:ext cx="5204686" cy="1664830"/>
      </dsp:txXfrm>
    </dsp:sp>
    <dsp:sp modelId="{B6B01033-68C4-4BDE-9A45-7742137C7E65}">
      <dsp:nvSpPr>
        <dsp:cNvPr id="0" name=""/>
        <dsp:cNvSpPr/>
      </dsp:nvSpPr>
      <dsp:spPr>
        <a:xfrm>
          <a:off x="1326034" y="5416968"/>
          <a:ext cx="53041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FAF4E5-3735-4712-B06F-3A1720E2E7A7}">
      <dsp:nvSpPr>
        <dsp:cNvPr id="0" name=""/>
        <dsp:cNvSpPr/>
      </dsp:nvSpPr>
      <dsp:spPr>
        <a:xfrm>
          <a:off x="1903068" y="322127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F3F982-F651-423B-93A2-090D3EB2060E}">
      <dsp:nvSpPr>
        <dsp:cNvPr id="0" name=""/>
        <dsp:cNvSpPr/>
      </dsp:nvSpPr>
      <dsp:spPr>
        <a:xfrm>
          <a:off x="2371068" y="790127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DE2C3E-388B-4C5C-8745-B9405785FBFA}">
      <dsp:nvSpPr>
        <dsp:cNvPr id="0" name=""/>
        <dsp:cNvSpPr/>
      </dsp:nvSpPr>
      <dsp:spPr>
        <a:xfrm>
          <a:off x="1201068" y="3202128"/>
          <a:ext cx="3600000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Association Rule Analysis:</a:t>
          </a:r>
          <a:r>
            <a:rPr lang="en-US" sz="1100" kern="1200"/>
            <a:t> It is</a:t>
          </a:r>
          <a:r>
            <a:rPr lang="en-US" sz="1100" b="1" kern="1200"/>
            <a:t> </a:t>
          </a:r>
          <a:r>
            <a:rPr lang="en-US" sz="1100" kern="1200"/>
            <a:t>a technique to uncover how items are associated to each other. </a:t>
          </a:r>
          <a:r>
            <a:rPr lang="en-US" sz="1100" b="0" kern="1200"/>
            <a:t>Conducted Association Rule Analysis </a:t>
          </a:r>
          <a:r>
            <a:rPr lang="en-US" sz="1100" kern="1200"/>
            <a:t>to promote catalog by making informed decisions. </a:t>
          </a:r>
        </a:p>
      </dsp:txBody>
      <dsp:txXfrm>
        <a:off x="1201068" y="3202128"/>
        <a:ext cx="3600000" cy="810000"/>
      </dsp:txXfrm>
    </dsp:sp>
    <dsp:sp modelId="{6D890241-7927-4B90-AE88-9CE06595FD65}">
      <dsp:nvSpPr>
        <dsp:cNvPr id="0" name=""/>
        <dsp:cNvSpPr/>
      </dsp:nvSpPr>
      <dsp:spPr>
        <a:xfrm>
          <a:off x="6133068" y="322127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441E9D-C49C-4C18-B806-DD84B725A0F5}">
      <dsp:nvSpPr>
        <dsp:cNvPr id="0" name=""/>
        <dsp:cNvSpPr/>
      </dsp:nvSpPr>
      <dsp:spPr>
        <a:xfrm>
          <a:off x="6601068" y="790127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AD3558-17C2-4DEA-B3DD-017540629EC6}">
      <dsp:nvSpPr>
        <dsp:cNvPr id="0" name=""/>
        <dsp:cNvSpPr/>
      </dsp:nvSpPr>
      <dsp:spPr>
        <a:xfrm>
          <a:off x="5431068" y="3202128"/>
          <a:ext cx="3600000" cy="81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Exploratory analysis: </a:t>
          </a:r>
          <a:r>
            <a:rPr lang="en-US" sz="1100" kern="1200"/>
            <a:t>through visualization</a:t>
          </a:r>
        </a:p>
      </dsp:txBody>
      <dsp:txXfrm>
        <a:off x="5431068" y="3202128"/>
        <a:ext cx="3600000" cy="81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D31620-2360-4E6A-8F83-FECC00D659B7}">
      <dsp:nvSpPr>
        <dsp:cNvPr id="0" name=""/>
        <dsp:cNvSpPr/>
      </dsp:nvSpPr>
      <dsp:spPr>
        <a:xfrm>
          <a:off x="1747800" y="609132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A80B4F-DBFB-4A8F-95D7-65B68F19437D}">
      <dsp:nvSpPr>
        <dsp:cNvPr id="0" name=""/>
        <dsp:cNvSpPr/>
      </dsp:nvSpPr>
      <dsp:spPr>
        <a:xfrm>
          <a:off x="559800" y="302341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The dataset for this case study was provided in a .csv file</a:t>
          </a:r>
        </a:p>
      </dsp:txBody>
      <dsp:txXfrm>
        <a:off x="559800" y="3023411"/>
        <a:ext cx="4320000" cy="720000"/>
      </dsp:txXfrm>
    </dsp:sp>
    <dsp:sp modelId="{30A25295-C16D-4E55-9390-4F4B3F0C336D}">
      <dsp:nvSpPr>
        <dsp:cNvPr id="0" name=""/>
        <dsp:cNvSpPr/>
      </dsp:nvSpPr>
      <dsp:spPr>
        <a:xfrm>
          <a:off x="6823800" y="609132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675C5E-35A6-482E-BC77-CD8D6DBD4B6D}">
      <dsp:nvSpPr>
        <dsp:cNvPr id="0" name=""/>
        <dsp:cNvSpPr/>
      </dsp:nvSpPr>
      <dsp:spPr>
        <a:xfrm>
          <a:off x="5635800" y="302341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Cleaning the datasets was done using python(Pandas Library)</a:t>
          </a:r>
          <a:r>
            <a:rPr lang="en-US" sz="1600" kern="1200">
              <a:latin typeface="Times New Roman"/>
            </a:rPr>
            <a:t> . The missing values and irrelvant columns were removed.</a:t>
          </a:r>
          <a:endParaRPr lang="en-US" sz="1600" kern="1200"/>
        </a:p>
      </dsp:txBody>
      <dsp:txXfrm>
        <a:off x="5635800" y="3023411"/>
        <a:ext cx="43200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5E6054-BEF7-4541-8C5E-8C3F6402B241}">
      <dsp:nvSpPr>
        <dsp:cNvPr id="0" name=""/>
        <dsp:cNvSpPr/>
      </dsp:nvSpPr>
      <dsp:spPr>
        <a:xfrm>
          <a:off x="0" y="357547"/>
          <a:ext cx="10515600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71E2BE-6126-4B55-9F50-49C6A4F7EED8}">
      <dsp:nvSpPr>
        <dsp:cNvPr id="0" name=""/>
        <dsp:cNvSpPr/>
      </dsp:nvSpPr>
      <dsp:spPr>
        <a:xfrm>
          <a:off x="525780" y="150907"/>
          <a:ext cx="7360920" cy="4132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Discounts should be divided in high, medium and low and distributed based on the lift tier system below.</a:t>
          </a:r>
        </a:p>
      </dsp:txBody>
      <dsp:txXfrm>
        <a:off x="545955" y="171082"/>
        <a:ext cx="7320570" cy="372930"/>
      </dsp:txXfrm>
    </dsp:sp>
    <dsp:sp modelId="{1839D939-B4D6-40B1-AE90-29650848345A}">
      <dsp:nvSpPr>
        <dsp:cNvPr id="0" name=""/>
        <dsp:cNvSpPr/>
      </dsp:nvSpPr>
      <dsp:spPr>
        <a:xfrm>
          <a:off x="0" y="992587"/>
          <a:ext cx="10515600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291592" rIns="816127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To maximize chances of purchase the item-sets with lift more than 2 should be attached with a lower discount since this set already has a high chance of purchase. 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Mode of delivery can be physical delivery. </a:t>
          </a:r>
        </a:p>
      </dsp:txBody>
      <dsp:txXfrm>
        <a:off x="0" y="992587"/>
        <a:ext cx="10515600" cy="992250"/>
      </dsp:txXfrm>
    </dsp:sp>
    <dsp:sp modelId="{7AF25EB2-2DD4-4903-A40A-84253290331D}">
      <dsp:nvSpPr>
        <dsp:cNvPr id="0" name=""/>
        <dsp:cNvSpPr/>
      </dsp:nvSpPr>
      <dsp:spPr>
        <a:xfrm>
          <a:off x="525780" y="785947"/>
          <a:ext cx="7360920" cy="413280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Times New Roman"/>
            </a:rPr>
            <a:t>Tier-1:Lift</a:t>
          </a:r>
          <a:r>
            <a:rPr lang="en-US" sz="1400" kern="1200"/>
            <a:t> &gt; 2</a:t>
          </a:r>
        </a:p>
      </dsp:txBody>
      <dsp:txXfrm>
        <a:off x="545955" y="806122"/>
        <a:ext cx="7320570" cy="372930"/>
      </dsp:txXfrm>
    </dsp:sp>
    <dsp:sp modelId="{063E67D4-9AF6-4488-96A8-5AB7F9F67925}">
      <dsp:nvSpPr>
        <dsp:cNvPr id="0" name=""/>
        <dsp:cNvSpPr/>
      </dsp:nvSpPr>
      <dsp:spPr>
        <a:xfrm>
          <a:off x="0" y="2267077"/>
          <a:ext cx="10515600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291592" rIns="816127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Item-sets with lift of 1.67 and 2 should be attached a medium discount to increase the chance of purchase even more.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The mode of delivery can be through email since it's a more cost-effective option.</a:t>
          </a:r>
        </a:p>
      </dsp:txBody>
      <dsp:txXfrm>
        <a:off x="0" y="2267077"/>
        <a:ext cx="10515600" cy="992250"/>
      </dsp:txXfrm>
    </dsp:sp>
    <dsp:sp modelId="{41487762-3823-413F-9740-2BDCE24C0921}">
      <dsp:nvSpPr>
        <dsp:cNvPr id="0" name=""/>
        <dsp:cNvSpPr/>
      </dsp:nvSpPr>
      <dsp:spPr>
        <a:xfrm>
          <a:off x="525780" y="2060437"/>
          <a:ext cx="7360920" cy="413280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Times New Roman"/>
            </a:rPr>
            <a:t>Tier-2 : Lift</a:t>
          </a:r>
          <a:r>
            <a:rPr lang="en-US" sz="1400" kern="1200"/>
            <a:t> &gt; 1.67 &amp; &lt; 2</a:t>
          </a:r>
        </a:p>
      </dsp:txBody>
      <dsp:txXfrm>
        <a:off x="545955" y="2080612"/>
        <a:ext cx="7320570" cy="372930"/>
      </dsp:txXfrm>
    </dsp:sp>
    <dsp:sp modelId="{4F1B004C-1E97-46AF-B39E-29507E3EEF8F}">
      <dsp:nvSpPr>
        <dsp:cNvPr id="0" name=""/>
        <dsp:cNvSpPr/>
      </dsp:nvSpPr>
      <dsp:spPr>
        <a:xfrm>
          <a:off x="0" y="3541567"/>
          <a:ext cx="10515600" cy="793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291592" rIns="816127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Item-sets with lift 1.47 and 1.67 should be given a higher discount to increase the likelihood of purchase.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Mode of delivery through email.</a:t>
          </a:r>
        </a:p>
      </dsp:txBody>
      <dsp:txXfrm>
        <a:off x="0" y="3541567"/>
        <a:ext cx="10515600" cy="793800"/>
      </dsp:txXfrm>
    </dsp:sp>
    <dsp:sp modelId="{246853F4-3777-43BB-AEC4-C57B6409119F}">
      <dsp:nvSpPr>
        <dsp:cNvPr id="0" name=""/>
        <dsp:cNvSpPr/>
      </dsp:nvSpPr>
      <dsp:spPr>
        <a:xfrm>
          <a:off x="525780" y="3334927"/>
          <a:ext cx="7360920" cy="41328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Times New Roman"/>
            </a:rPr>
            <a:t>Tier-3: Lift</a:t>
          </a:r>
          <a:r>
            <a:rPr lang="en-US" sz="1400" kern="1200"/>
            <a:t> &gt; 1.47 &amp; &lt; 1.67</a:t>
          </a:r>
        </a:p>
      </dsp:txBody>
      <dsp:txXfrm>
        <a:off x="545955" y="3355102"/>
        <a:ext cx="7320570" cy="37293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5E6054-BEF7-4541-8C5E-8C3F6402B241}">
      <dsp:nvSpPr>
        <dsp:cNvPr id="0" name=""/>
        <dsp:cNvSpPr/>
      </dsp:nvSpPr>
      <dsp:spPr>
        <a:xfrm>
          <a:off x="0" y="269347"/>
          <a:ext cx="10515600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71E2BE-6126-4B55-9F50-49C6A4F7EED8}">
      <dsp:nvSpPr>
        <dsp:cNvPr id="0" name=""/>
        <dsp:cNvSpPr/>
      </dsp:nvSpPr>
      <dsp:spPr>
        <a:xfrm>
          <a:off x="525780" y="62707"/>
          <a:ext cx="7360920" cy="4132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On top of lift tiers, we also recommend targeting people who bought 1 or 2 or 3 catalogs together</a:t>
          </a:r>
          <a:r>
            <a:rPr lang="en-US" sz="1400" kern="1200">
              <a:latin typeface="Times New Roman"/>
            </a:rPr>
            <a:t> differently.</a:t>
          </a:r>
          <a:endParaRPr lang="en-US" sz="1400" kern="1200"/>
        </a:p>
      </dsp:txBody>
      <dsp:txXfrm>
        <a:off x="545955" y="82882"/>
        <a:ext cx="7320570" cy="372930"/>
      </dsp:txXfrm>
    </dsp:sp>
    <dsp:sp modelId="{1839D939-B4D6-40B1-AE90-29650848345A}">
      <dsp:nvSpPr>
        <dsp:cNvPr id="0" name=""/>
        <dsp:cNvSpPr/>
      </dsp:nvSpPr>
      <dsp:spPr>
        <a:xfrm>
          <a:off x="0" y="904387"/>
          <a:ext cx="10515600" cy="1168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291592" rIns="816127" bIns="99568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Since these customers bought only 1 catalog and frequency of buying 2 is the highest. Therefore, these are the prime candidates for up-selling.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Using the lift tier system, they should be targeted first and with more incentives in discounts .</a:t>
          </a:r>
          <a:r>
            <a:rPr lang="en-US" sz="1400" kern="1200" err="1"/>
            <a:t>ie</a:t>
          </a:r>
          <a:r>
            <a:rPr lang="en-US" sz="1400" kern="1200"/>
            <a:t>. Higher discounts for all 3 tiers and physical delivery mode.</a:t>
          </a:r>
        </a:p>
      </dsp:txBody>
      <dsp:txXfrm>
        <a:off x="0" y="904387"/>
        <a:ext cx="10515600" cy="1168650"/>
      </dsp:txXfrm>
    </dsp:sp>
    <dsp:sp modelId="{7AF25EB2-2DD4-4903-A40A-84253290331D}">
      <dsp:nvSpPr>
        <dsp:cNvPr id="0" name=""/>
        <dsp:cNvSpPr/>
      </dsp:nvSpPr>
      <dsp:spPr>
        <a:xfrm>
          <a:off x="525780" y="697747"/>
          <a:ext cx="7360920" cy="413280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1002 People bought 1 catalog</a:t>
          </a:r>
        </a:p>
      </dsp:txBody>
      <dsp:txXfrm>
        <a:off x="545955" y="717922"/>
        <a:ext cx="7320570" cy="372930"/>
      </dsp:txXfrm>
    </dsp:sp>
    <dsp:sp modelId="{063E67D4-9AF6-4488-96A8-5AB7F9F67925}">
      <dsp:nvSpPr>
        <dsp:cNvPr id="0" name=""/>
        <dsp:cNvSpPr/>
      </dsp:nvSpPr>
      <dsp:spPr>
        <a:xfrm>
          <a:off x="0" y="2355277"/>
          <a:ext cx="10515600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291592" rIns="816127" bIns="99568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These customers can be given some discounts but mostly the customers with item set lifts &gt;1.67 should be given higher priority and physical delivery mode.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Customers with lift &lt;1.67 can be given discounts with </a:t>
          </a:r>
          <a:r>
            <a:rPr lang="en-US" sz="1400" kern="1200">
              <a:latin typeface="Times New Roman"/>
            </a:rPr>
            <a:t>email</a:t>
          </a:r>
          <a:r>
            <a:rPr lang="en-US" sz="1400" kern="1200"/>
            <a:t>.</a:t>
          </a:r>
        </a:p>
      </dsp:txBody>
      <dsp:txXfrm>
        <a:off x="0" y="2355277"/>
        <a:ext cx="10515600" cy="992250"/>
      </dsp:txXfrm>
    </dsp:sp>
    <dsp:sp modelId="{41487762-3823-413F-9740-2BDCE24C0921}">
      <dsp:nvSpPr>
        <dsp:cNvPr id="0" name=""/>
        <dsp:cNvSpPr/>
      </dsp:nvSpPr>
      <dsp:spPr>
        <a:xfrm>
          <a:off x="525780" y="2148637"/>
          <a:ext cx="7360920" cy="413280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1358 customers bought 2 catalogs.</a:t>
          </a:r>
        </a:p>
      </dsp:txBody>
      <dsp:txXfrm>
        <a:off x="545955" y="2168812"/>
        <a:ext cx="7320570" cy="372930"/>
      </dsp:txXfrm>
    </dsp:sp>
    <dsp:sp modelId="{4F1B004C-1E97-46AF-B39E-29507E3EEF8F}">
      <dsp:nvSpPr>
        <dsp:cNvPr id="0" name=""/>
        <dsp:cNvSpPr/>
      </dsp:nvSpPr>
      <dsp:spPr>
        <a:xfrm>
          <a:off x="0" y="3629767"/>
          <a:ext cx="10515600" cy="793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291592" rIns="816127" bIns="99568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Since these customers already bought 3 or more catalogs the chance of buying more is reduced.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If lift is  &gt;2 then we suggest using physical delivery mode else use email for delivery.</a:t>
          </a:r>
        </a:p>
      </dsp:txBody>
      <dsp:txXfrm>
        <a:off x="0" y="3629767"/>
        <a:ext cx="10515600" cy="793800"/>
      </dsp:txXfrm>
    </dsp:sp>
    <dsp:sp modelId="{246853F4-3777-43BB-AEC4-C57B6409119F}">
      <dsp:nvSpPr>
        <dsp:cNvPr id="0" name=""/>
        <dsp:cNvSpPr/>
      </dsp:nvSpPr>
      <dsp:spPr>
        <a:xfrm>
          <a:off x="525780" y="3423127"/>
          <a:ext cx="7360920" cy="41328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3 or more </a:t>
          </a:r>
          <a:r>
            <a:rPr lang="en-US" sz="1400" kern="1200">
              <a:latin typeface="Times New Roman"/>
            </a:rPr>
            <a:t>catalogs bought.</a:t>
          </a:r>
          <a:endParaRPr lang="en-US" sz="1400" kern="1200"/>
        </a:p>
      </dsp:txBody>
      <dsp:txXfrm>
        <a:off x="545955" y="3443302"/>
        <a:ext cx="7320570" cy="372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F853C9-C963-409F-AC21-905655F444DA}" type="datetimeFigureOut">
              <a:rPr lang="en-IN"/>
              <a:t>30-07-2021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5E4702-66BB-4E04-B1C2-32ECE9884961}" type="slidenum">
              <a:rPr lang="en-IN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7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5E4702-66BB-4E04-B1C2-32ECE9884961}" type="slidenum">
              <a:rPr lang="en-IN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181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5E4702-66BB-4E04-B1C2-32ECE9884961}" type="slidenum">
              <a:rPr lang="en-IN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616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FB6D1-3ED2-427C-86C8-AE3772C56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54419C-004F-4D54-AC1D-AEB3EBEC61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6187B-76C3-4162-A1E5-EA792A718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A403C-6B89-49D2-9A71-A7B756541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19846-75D1-476D-A706-D2D80A539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356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03F36-8BE2-4599-BC3A-8FA81068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310AC1-803B-442C-ABC5-F0BCE2C5F6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9FB36-9B12-4DFC-ADE9-A147E1905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3A913-BF31-4EFD-AA51-FEACA6FA6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3C4B2-CC13-424F-BE73-8F7C6D8A3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165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8789A2-B434-4F03-BB4E-594C54C2C2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677AD-A8F7-4CED-A8E8-B20B2DBCB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3C09C-669E-4A6A-8DA2-4336CDF9E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22118-D288-44F2-BE95-B428147B6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2602E-871E-4FCB-9820-E301101D1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512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F6BE7-61A1-4847-961C-8ADCDAC25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DDCF5-313A-4598-A88A-C565CFB3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93971-C4CE-42C7-873C-2F050E38A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DF5B28-D6BC-4372-AD4D-DF1A18C0E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3A0E9-CACD-4220-A82F-D702FBE6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02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84FC0-6384-4C2A-9ECB-4F334E9B0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C5486-468A-4DE3-80E8-A98B08D90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484CD-4EDB-4E8D-BD60-59DFFF077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FCBDA-4B1D-4923-A85F-AF8D9F932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11048-9D33-4B26-9733-DED5F3DD3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728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3288-F399-4262-AE32-9824BBA72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ADF93-D2BB-44A2-AB7C-120B54C380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FBD5C-CFB7-4143-835F-4AFD9B945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9CA966-6D55-434D-839D-88A7A600F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ADC81E-4DBF-4AE2-A9A8-E7B6B4CE8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BA0C2D-A970-4BA7-82BB-A56418FA9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3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527AE-FBEA-41CC-8212-C785FD42D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49CA4-63A3-4B2D-A12B-505F7A290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1FE44B-06BB-4FFB-B5DB-2CA6BDA026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F68E73-3399-4819-9C36-AF910D80A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5A2CF3-17CE-4585-8E74-5C38F155C3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0D40C9-8791-457A-B34A-08D24FE18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382853-B06D-445F-83EC-96F6343A6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01B759-72F6-4030-AE48-A138F817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372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E7B76-2783-4453-A7DC-03A5040D6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2A606C-1BA6-4BAE-9174-4F02787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6C87A0-D5D9-423D-BFFE-4372AAF8D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3F0679-E9A1-4EAE-9289-C608B5F16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39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6ABF9E-4BEC-4909-ADE0-DD9E63F20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1CB45E-872F-4CF4-B539-B6F5D1E9B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3E530-3C7C-433E-A001-5D55D4997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3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8989F-DB2D-4C7B-9C2F-98AF1EC13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0AA0E-4791-4DEB-9A05-6E56E9520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8FD290-B7AF-4AE2-9353-51C4B7144A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69500-EFD9-4633-B890-2FB064C75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548C57-AA83-4453-9209-B96DD72D3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9AA28C-36EB-4329-88BA-779F5B538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01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008A0-081E-4EEC-8615-EB1F332D6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F2F80E-6A8C-4BA0-AA5B-8EC898478E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98D104-B3F4-462B-9A92-2249A823F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296D-2558-473E-8113-9BA5F226F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931CF4-BCB8-4B4A-A7E0-F75F78E81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C350E2-4703-4349-BF16-D840E595C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426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279300-373E-4B58-AFAC-91D902A20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49043-0E2F-4658-B9F0-67ABCD46B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5A5B9-9285-460A-A42C-3B0F1AD103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93140-660A-499B-88BB-513E451033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401416-F37F-4FC8-9134-8F044DCFB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330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6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tack of magazines">
            <a:extLst>
              <a:ext uri="{FF2B5EF4-FFF2-40B4-BE49-F238E27FC236}">
                <a16:creationId xmlns:a16="http://schemas.microsoft.com/office/drawing/2014/main" id="{AC9DCEAC-6088-4BA9-9407-6E97202DD8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1" b="233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3" name="Freeform: Shape 75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4" name="Freeform: Shape 77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0141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03826" y="546399"/>
            <a:ext cx="4062643" cy="104340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200" b="1"/>
              <a:t>Catalog Cross Selling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1031" y="1774372"/>
            <a:ext cx="4062642" cy="27540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/>
              <a:t>Kalpesh Odedra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/>
              <a:t>Suraj </a:t>
            </a:r>
            <a:r>
              <a:rPr lang="en-US" sz="1800" err="1"/>
              <a:t>Rampure</a:t>
            </a:r>
            <a:endParaRPr lang="en-US" sz="1800" err="1">
              <a:cs typeface="Arial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/>
              <a:t>Mirza Razin Alam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/>
              <a:t>Sreeja </a:t>
            </a:r>
            <a:r>
              <a:rPr lang="en-US" sz="1800" err="1"/>
              <a:t>Thazhathethil</a:t>
            </a:r>
            <a:endParaRPr lang="en-US" sz="1800" err="1">
              <a:cs typeface="Arial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/>
              <a:t>Yagna </a:t>
            </a:r>
            <a:r>
              <a:rPr lang="en-US" sz="1800" err="1"/>
              <a:t>Himachalapathy</a:t>
            </a:r>
            <a:endParaRPr lang="en-US" sz="1800" err="1">
              <a:cs typeface="Arial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err="1"/>
              <a:t>Bensy</a:t>
            </a:r>
            <a:r>
              <a:rPr lang="en-US" sz="1800"/>
              <a:t> </a:t>
            </a:r>
            <a:r>
              <a:rPr lang="en-US" sz="1800" err="1"/>
              <a:t>Chitteth</a:t>
            </a:r>
            <a:endParaRPr lang="en-US" sz="1800" err="1"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FF438F-98F5-4BB2-88DE-4DD0ECA2C143}"/>
              </a:ext>
            </a:extLst>
          </p:cNvPr>
          <p:cNvSpPr txBox="1"/>
          <p:nvPr/>
        </p:nvSpPr>
        <p:spPr>
          <a:xfrm>
            <a:off x="7818310" y="140894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Group 6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91"/>
    </mc:Choice>
    <mc:Fallback xmlns="">
      <p:transition spd="slow" advTm="759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D48EB-1DDB-4775-9349-19714F497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If this, then that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7DBC4-6F60-423F-88D2-3148F9C7B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3256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When Novelty &amp; Auto catalogs are purchased</a:t>
            </a:r>
          </a:p>
          <a:p>
            <a:r>
              <a:rPr lang="en-US" dirty="0"/>
              <a:t>Garden division catalog has the highest likelihood of purchase</a:t>
            </a:r>
            <a:endParaRPr lang="en-US" dirty="0">
              <a:cs typeface="Arial"/>
            </a:endParaRPr>
          </a:p>
          <a:p>
            <a:r>
              <a:rPr lang="en-US" dirty="0"/>
              <a:t>Lift = 2.9</a:t>
            </a:r>
            <a:endParaRPr lang="en-US" dirty="0">
              <a:cs typeface="Arial"/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6E5A35-AB58-4B4C-BF90-455AA21BD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3632" y="2030922"/>
            <a:ext cx="6374857" cy="30171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574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947B79-B8EC-4AC0-A43F-CB2ED6908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 b="1">
                <a:cs typeface="Calibri Light"/>
              </a:rPr>
              <a:t>Results</a:t>
            </a:r>
            <a:endParaRPr lang="en-US" sz="5400" b="1"/>
          </a:p>
        </p:txBody>
      </p:sp>
      <p:sp>
        <p:nvSpPr>
          <p:cNvPr id="128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78E4D750-4527-4AD8-8CEC-0B8ECF1A7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925802" cy="3845404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US" sz="2000" dirty="0">
                <a:latin typeface="+mj-lt"/>
                <a:cs typeface="Calibri"/>
              </a:rPr>
              <a:t>Total 83 item sets</a:t>
            </a:r>
            <a:endParaRPr lang="en-US" dirty="0"/>
          </a:p>
          <a:p>
            <a:pPr algn="just"/>
            <a:r>
              <a:rPr lang="en-US" sz="2000" dirty="0">
                <a:latin typeface="+mj-lt"/>
                <a:cs typeface="Calibri"/>
              </a:rPr>
              <a:t>Upper 25% of lift values from 1.67 to 2.9</a:t>
            </a:r>
          </a:p>
          <a:p>
            <a:pPr algn="just"/>
            <a:r>
              <a:rPr lang="en-US" sz="2000" dirty="0">
                <a:latin typeface="+mj-lt"/>
                <a:cs typeface="Calibri"/>
              </a:rPr>
              <a:t>Out of the 83 item sets, 21 of the observations had lift values of 1.67 or above. 11 observations had lift values of 2 or above.</a:t>
            </a:r>
          </a:p>
          <a:p>
            <a:pPr algn="just"/>
            <a:r>
              <a:rPr lang="en-US" sz="2000" dirty="0">
                <a:latin typeface="+mj-lt"/>
                <a:cs typeface="Calibri"/>
              </a:rPr>
              <a:t>Item sets with lift of 2.9 has 2.9 times more probability of purchase than a randomly selected itemset, for cross-promotion.</a:t>
            </a:r>
          </a:p>
          <a:p>
            <a:pPr algn="just"/>
            <a:r>
              <a:rPr lang="en-US" sz="2000" dirty="0">
                <a:latin typeface="+mj-lt"/>
                <a:cs typeface="Calibri"/>
              </a:rPr>
              <a:t>All the item sets in the selected rule have confidence of more than 0.5</a:t>
            </a:r>
          </a:p>
          <a:p>
            <a:pPr algn="just"/>
            <a:endParaRPr lang="en-US" sz="2000" dirty="0">
              <a:latin typeface="+mj-lt"/>
              <a:cs typeface="Calibri"/>
            </a:endParaRPr>
          </a:p>
        </p:txBody>
      </p:sp>
      <p:pic>
        <p:nvPicPr>
          <p:cNvPr id="4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5012486E-3AFA-4B49-A963-1DB01113C0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28" r="-1" b="5470"/>
          <a:stretch/>
        </p:blipFill>
        <p:spPr>
          <a:xfrm>
            <a:off x="6099048" y="1751216"/>
            <a:ext cx="5458968" cy="335556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9D414BEA-7413-4B7C-82BA-D1739ACBCB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  <p:pic>
        <p:nvPicPr>
          <p:cNvPr id="13" name="Video 8">
            <a:hlinkClick r:id="" action="ppaction://media"/>
            <a:extLst>
              <a:ext uri="{FF2B5EF4-FFF2-40B4-BE49-F238E27FC236}">
                <a16:creationId xmlns:a16="http://schemas.microsoft.com/office/drawing/2014/main" id="{F58FF55C-A5BE-4023-89A6-89ADCF687C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1" y="5161859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70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864"/>
    </mc:Choice>
    <mc:Fallback>
      <p:transition spd="slow" advTm="67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AD916-DFE7-44E7-A889-0DD72968A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490" y="205351"/>
            <a:ext cx="10515600" cy="1325563"/>
          </a:xfrm>
        </p:spPr>
        <p:txBody>
          <a:bodyPr>
            <a:normAutofit/>
          </a:bodyPr>
          <a:lstStyle/>
          <a:p>
            <a:r>
              <a:rPr lang="en-US" b="1">
                <a:cs typeface="Calibri Light"/>
              </a:rPr>
              <a:t>Antecedent Confidence with Consequent</a:t>
            </a:r>
            <a:r>
              <a:rPr lang="en-US">
                <a:cs typeface="Calibri Light"/>
              </a:rPr>
              <a:t> </a:t>
            </a:r>
            <a:endParaRPr lang="en-US"/>
          </a:p>
        </p:txBody>
      </p:sp>
      <p:pic>
        <p:nvPicPr>
          <p:cNvPr id="4" name="Picture 4" descr="Chart, treemap chart&#10;&#10;Description automatically generated">
            <a:extLst>
              <a:ext uri="{FF2B5EF4-FFF2-40B4-BE49-F238E27FC236}">
                <a16:creationId xmlns:a16="http://schemas.microsoft.com/office/drawing/2014/main" id="{EE8C3FDF-FFBF-4080-8B47-898131989B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49216" y="1476460"/>
            <a:ext cx="7988060" cy="49058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F7C4A2-3137-4856-9CDC-9C41A7FCCC62}"/>
              </a:ext>
            </a:extLst>
          </p:cNvPr>
          <p:cNvSpPr txBox="1"/>
          <p:nvPr/>
        </p:nvSpPr>
        <p:spPr>
          <a:xfrm>
            <a:off x="8903110" y="2192593"/>
            <a:ext cx="2976716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Health Products and Personal Electronics with any antecedent has high confidence.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cs typeface="Arial"/>
              </a:rPr>
              <a:t>Their lift values are low.</a:t>
            </a:r>
          </a:p>
        </p:txBody>
      </p:sp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4CC8EDC-383E-438A-BDDC-D5CFA8FA4B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4949" y="4992502"/>
            <a:ext cx="1809750" cy="14001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AE85CF57-4EDF-4127-A422-ED79B1CA57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18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707"/>
    </mc:Choice>
    <mc:Fallback>
      <p:transition spd="slow" advTm="57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1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C7416-B561-4877-9FAF-DF826E890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100"/>
              <a:t>Antecedents with highest lift </a:t>
            </a:r>
            <a:endParaRPr lang="en-US" sz="3100">
              <a:cs typeface="Times New Roman"/>
            </a:endParaRPr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A01F27-170F-4889-9B90-435C29C27072}"/>
              </a:ext>
            </a:extLst>
          </p:cNvPr>
          <p:cNvSpPr txBox="1"/>
          <p:nvPr/>
        </p:nvSpPr>
        <p:spPr>
          <a:xfrm>
            <a:off x="86509" y="2504801"/>
            <a:ext cx="3154478" cy="349286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>
                <a:latin typeface="Times New Roman"/>
                <a:cs typeface="Times"/>
              </a:rPr>
              <a:t>Garden has the highest lift values. Therefore, it’s a good candidate for promotion.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>
              <a:latin typeface="Times New Roman"/>
              <a:cs typeface="Time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>
                <a:latin typeface="Times New Roman"/>
                <a:cs typeface="Arial"/>
              </a:rPr>
              <a:t>Personal Electronic consequent with Novelty gift antecedent would help sell more catalogs.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>
              <a:latin typeface="Times New Roman"/>
              <a:cs typeface="Arial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>
                <a:latin typeface="Times New Roman"/>
                <a:cs typeface="Arial"/>
              </a:rPr>
              <a:t>Houseware division with novelty division has most confidence.</a:t>
            </a:r>
          </a:p>
        </p:txBody>
      </p:sp>
      <p:pic>
        <p:nvPicPr>
          <p:cNvPr id="7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708486B5-8785-4CBD-BD07-C7113CDCA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408" r="1152" b="-845"/>
          <a:stretch/>
        </p:blipFill>
        <p:spPr>
          <a:xfrm>
            <a:off x="3657308" y="2466428"/>
            <a:ext cx="8534184" cy="40214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EBE5C141-A7A8-48D1-81BB-1288E8A767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5392" y="1318372"/>
            <a:ext cx="1819275" cy="9715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115766EC-0C2B-4425-8BF8-1AD0F59664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147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632"/>
    </mc:Choice>
    <mc:Fallback>
      <p:transition spd="slow" advTm="62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16">
            <a:extLst>
              <a:ext uri="{FF2B5EF4-FFF2-40B4-BE49-F238E27FC236}">
                <a16:creationId xmlns:a16="http://schemas.microsoft.com/office/drawing/2014/main" id="{B94BF6D8-BAB7-4EB4-9B19-BB8B2F0F7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18">
            <a:extLst>
              <a:ext uri="{FF2B5EF4-FFF2-40B4-BE49-F238E27FC236}">
                <a16:creationId xmlns:a16="http://schemas.microsoft.com/office/drawing/2014/main" id="{37B034CC-A61E-4904-9250-1F6CA1103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12192000" cy="3126633"/>
          </a:xfrm>
          <a:custGeom>
            <a:avLst/>
            <a:gdLst>
              <a:gd name="connsiteX0" fmla="*/ 0 w 12192000"/>
              <a:gd name="connsiteY0" fmla="*/ 1162137 h 3126633"/>
              <a:gd name="connsiteX1" fmla="*/ 41243 w 12192000"/>
              <a:gd name="connsiteY1" fmla="*/ 1179838 h 3126633"/>
              <a:gd name="connsiteX2" fmla="*/ 26724 w 12192000"/>
              <a:gd name="connsiteY2" fmla="*/ 1190407 h 3126633"/>
              <a:gd name="connsiteX3" fmla="*/ 24833 w 12192000"/>
              <a:gd name="connsiteY3" fmla="*/ 1189500 h 3126633"/>
              <a:gd name="connsiteX4" fmla="*/ 3588 w 12192000"/>
              <a:gd name="connsiteY4" fmla="*/ 1309614 h 3126633"/>
              <a:gd name="connsiteX5" fmla="*/ 0 w 12192000"/>
              <a:gd name="connsiteY5" fmla="*/ 1310495 h 3126633"/>
              <a:gd name="connsiteX6" fmla="*/ 0 w 12192000"/>
              <a:gd name="connsiteY6" fmla="*/ 0 h 3126633"/>
              <a:gd name="connsiteX7" fmla="*/ 12192000 w 12192000"/>
              <a:gd name="connsiteY7" fmla="*/ 0 h 3126633"/>
              <a:gd name="connsiteX8" fmla="*/ 12191969 w 12192000"/>
              <a:gd name="connsiteY8" fmla="*/ 3121262 h 3126633"/>
              <a:gd name="connsiteX9" fmla="*/ 12188582 w 12192000"/>
              <a:gd name="connsiteY9" fmla="*/ 3121834 h 3126633"/>
              <a:gd name="connsiteX10" fmla="*/ 12185024 w 12192000"/>
              <a:gd name="connsiteY10" fmla="*/ 3122641 h 3126633"/>
              <a:gd name="connsiteX11" fmla="*/ 12171796 w 12192000"/>
              <a:gd name="connsiteY11" fmla="*/ 3121209 h 3126633"/>
              <a:gd name="connsiteX12" fmla="*/ 12166812 w 12192000"/>
              <a:gd name="connsiteY12" fmla="*/ 3126633 h 3126633"/>
              <a:gd name="connsiteX13" fmla="*/ 12122004 w 12192000"/>
              <a:gd name="connsiteY13" fmla="*/ 3124393 h 3126633"/>
              <a:gd name="connsiteX14" fmla="*/ 12036609 w 12192000"/>
              <a:gd name="connsiteY14" fmla="*/ 3109888 h 3126633"/>
              <a:gd name="connsiteX15" fmla="*/ 12023452 w 12192000"/>
              <a:gd name="connsiteY15" fmla="*/ 3103952 h 3126633"/>
              <a:gd name="connsiteX16" fmla="*/ 11936381 w 12192000"/>
              <a:gd name="connsiteY16" fmla="*/ 3094474 h 3126633"/>
              <a:gd name="connsiteX17" fmla="*/ 11876861 w 12192000"/>
              <a:gd name="connsiteY17" fmla="*/ 3084187 h 3126633"/>
              <a:gd name="connsiteX18" fmla="*/ 11864150 w 12192000"/>
              <a:gd name="connsiteY18" fmla="*/ 3078415 h 3126633"/>
              <a:gd name="connsiteX19" fmla="*/ 11849315 w 12192000"/>
              <a:gd name="connsiteY19" fmla="*/ 3083344 h 3126633"/>
              <a:gd name="connsiteX20" fmla="*/ 11844903 w 12192000"/>
              <a:gd name="connsiteY20" fmla="*/ 3088180 h 3126633"/>
              <a:gd name="connsiteX21" fmla="*/ 11797558 w 12192000"/>
              <a:gd name="connsiteY21" fmla="*/ 3078578 h 3126633"/>
              <a:gd name="connsiteX22" fmla="*/ 11791833 w 12192000"/>
              <a:gd name="connsiteY22" fmla="*/ 3078309 h 3126633"/>
              <a:gd name="connsiteX23" fmla="*/ 11752368 w 12192000"/>
              <a:gd name="connsiteY23" fmla="*/ 3079667 h 3126633"/>
              <a:gd name="connsiteX24" fmla="*/ 11693668 w 12192000"/>
              <a:gd name="connsiteY24" fmla="*/ 3086682 h 3126633"/>
              <a:gd name="connsiteX25" fmla="*/ 11632752 w 12192000"/>
              <a:gd name="connsiteY25" fmla="*/ 3102951 h 3126633"/>
              <a:gd name="connsiteX26" fmla="*/ 11597584 w 12192000"/>
              <a:gd name="connsiteY26" fmla="*/ 3109557 h 3126633"/>
              <a:gd name="connsiteX27" fmla="*/ 11573118 w 12192000"/>
              <a:gd name="connsiteY27" fmla="*/ 3117154 h 3126633"/>
              <a:gd name="connsiteX28" fmla="*/ 11504799 w 12192000"/>
              <a:gd name="connsiteY28" fmla="*/ 3121480 h 3126633"/>
              <a:gd name="connsiteX29" fmla="*/ 11443938 w 12192000"/>
              <a:gd name="connsiteY29" fmla="*/ 3120255 h 3126633"/>
              <a:gd name="connsiteX30" fmla="*/ 11436492 w 12192000"/>
              <a:gd name="connsiteY30" fmla="*/ 3121550 h 3126633"/>
              <a:gd name="connsiteX31" fmla="*/ 11407691 w 12192000"/>
              <a:gd name="connsiteY31" fmla="*/ 3107633 h 3126633"/>
              <a:gd name="connsiteX32" fmla="*/ 11341642 w 12192000"/>
              <a:gd name="connsiteY32" fmla="*/ 3101531 h 3126633"/>
              <a:gd name="connsiteX33" fmla="*/ 11307726 w 12192000"/>
              <a:gd name="connsiteY33" fmla="*/ 3095706 h 3126633"/>
              <a:gd name="connsiteX34" fmla="*/ 1982093 w 12192000"/>
              <a:gd name="connsiteY34" fmla="*/ 1505517 h 3126633"/>
              <a:gd name="connsiteX35" fmla="*/ 1978611 w 12192000"/>
              <a:gd name="connsiteY35" fmla="*/ 1502931 h 3126633"/>
              <a:gd name="connsiteX36" fmla="*/ 1931618 w 12192000"/>
              <a:gd name="connsiteY36" fmla="*/ 1488633 h 3126633"/>
              <a:gd name="connsiteX37" fmla="*/ 1925144 w 12192000"/>
              <a:gd name="connsiteY37" fmla="*/ 1491811 h 3126633"/>
              <a:gd name="connsiteX38" fmla="*/ 1858854 w 12192000"/>
              <a:gd name="connsiteY38" fmla="*/ 1451562 h 3126633"/>
              <a:gd name="connsiteX39" fmla="*/ 1764339 w 12192000"/>
              <a:gd name="connsiteY39" fmla="*/ 1434249 h 3126633"/>
              <a:gd name="connsiteX40" fmla="*/ 1693396 w 12192000"/>
              <a:gd name="connsiteY40" fmla="*/ 1427850 h 3126633"/>
              <a:gd name="connsiteX41" fmla="*/ 1653459 w 12192000"/>
              <a:gd name="connsiteY41" fmla="*/ 1421384 h 3126633"/>
              <a:gd name="connsiteX42" fmla="*/ 1624573 w 12192000"/>
              <a:gd name="connsiteY42" fmla="*/ 1419871 h 3126633"/>
              <a:gd name="connsiteX43" fmla="*/ 1550101 w 12192000"/>
              <a:gd name="connsiteY43" fmla="*/ 1398845 h 3126633"/>
              <a:gd name="connsiteX44" fmla="*/ 1426261 w 12192000"/>
              <a:gd name="connsiteY44" fmla="*/ 1356816 h 3126633"/>
              <a:gd name="connsiteX45" fmla="*/ 1400063 w 12192000"/>
              <a:gd name="connsiteY45" fmla="*/ 1349493 h 3126633"/>
              <a:gd name="connsiteX46" fmla="*/ 1378201 w 12192000"/>
              <a:gd name="connsiteY46" fmla="*/ 1349649 h 3126633"/>
              <a:gd name="connsiteX47" fmla="*/ 1373704 w 12192000"/>
              <a:gd name="connsiteY47" fmla="*/ 1355309 h 3126633"/>
              <a:gd name="connsiteX48" fmla="*/ 1359400 w 12192000"/>
              <a:gd name="connsiteY48" fmla="*/ 1352317 h 3126633"/>
              <a:gd name="connsiteX49" fmla="*/ 1355734 w 12192000"/>
              <a:gd name="connsiteY49" fmla="*/ 1352870 h 3126633"/>
              <a:gd name="connsiteX50" fmla="*/ 1334569 w 12192000"/>
              <a:gd name="connsiteY50" fmla="*/ 1354687 h 3126633"/>
              <a:gd name="connsiteX51" fmla="*/ 1285959 w 12192000"/>
              <a:gd name="connsiteY51" fmla="*/ 1325074 h 3126633"/>
              <a:gd name="connsiteX52" fmla="*/ 1228970 w 12192000"/>
              <a:gd name="connsiteY52" fmla="*/ 1316194 h 3126633"/>
              <a:gd name="connsiteX53" fmla="*/ 1081691 w 12192000"/>
              <a:gd name="connsiteY53" fmla="*/ 1276195 h 3126633"/>
              <a:gd name="connsiteX54" fmla="*/ 888229 w 12192000"/>
              <a:gd name="connsiteY54" fmla="*/ 1233330 h 3126633"/>
              <a:gd name="connsiteX55" fmla="*/ 749674 w 12192000"/>
              <a:gd name="connsiteY55" fmla="*/ 1151252 h 3126633"/>
              <a:gd name="connsiteX56" fmla="*/ 634863 w 12192000"/>
              <a:gd name="connsiteY56" fmla="*/ 1125089 h 3126633"/>
              <a:gd name="connsiteX57" fmla="*/ 572744 w 12192000"/>
              <a:gd name="connsiteY57" fmla="*/ 1095470 h 3126633"/>
              <a:gd name="connsiteX58" fmla="*/ 557235 w 12192000"/>
              <a:gd name="connsiteY58" fmla="*/ 1085440 h 3126633"/>
              <a:gd name="connsiteX59" fmla="*/ 554948 w 12192000"/>
              <a:gd name="connsiteY59" fmla="*/ 1085817 h 3126633"/>
              <a:gd name="connsiteX60" fmla="*/ 535764 w 12192000"/>
              <a:gd name="connsiteY60" fmla="*/ 1078928 h 3126633"/>
              <a:gd name="connsiteX61" fmla="*/ 532336 w 12192000"/>
              <a:gd name="connsiteY61" fmla="*/ 1074208 h 3126633"/>
              <a:gd name="connsiteX62" fmla="*/ 519417 w 12192000"/>
              <a:gd name="connsiteY62" fmla="*/ 1068474 h 3126633"/>
              <a:gd name="connsiteX63" fmla="*/ 494620 w 12192000"/>
              <a:gd name="connsiteY63" fmla="*/ 1054470 h 3126633"/>
              <a:gd name="connsiteX64" fmla="*/ 489369 w 12192000"/>
              <a:gd name="connsiteY64" fmla="*/ 1054392 h 3126633"/>
              <a:gd name="connsiteX65" fmla="*/ 451015 w 12192000"/>
              <a:gd name="connsiteY65" fmla="*/ 1037228 h 3126633"/>
              <a:gd name="connsiteX66" fmla="*/ 450196 w 12192000"/>
              <a:gd name="connsiteY66" fmla="*/ 1038199 h 3126633"/>
              <a:gd name="connsiteX67" fmla="*/ 438116 w 12192000"/>
              <a:gd name="connsiteY67" fmla="*/ 1038634 h 3126633"/>
              <a:gd name="connsiteX68" fmla="*/ 415692 w 12192000"/>
              <a:gd name="connsiteY68" fmla="*/ 1036714 h 3126633"/>
              <a:gd name="connsiteX69" fmla="*/ 360396 w 12192000"/>
              <a:gd name="connsiteY69" fmla="*/ 1047226 h 3126633"/>
              <a:gd name="connsiteX70" fmla="*/ 320375 w 12192000"/>
              <a:gd name="connsiteY70" fmla="*/ 1029464 h 3126633"/>
              <a:gd name="connsiteX71" fmla="*/ 312145 w 12192000"/>
              <a:gd name="connsiteY71" fmla="*/ 1026541 h 3126633"/>
              <a:gd name="connsiteX72" fmla="*/ 311908 w 12192000"/>
              <a:gd name="connsiteY72" fmla="*/ 1026752 h 3126633"/>
              <a:gd name="connsiteX73" fmla="*/ 303080 w 12192000"/>
              <a:gd name="connsiteY73" fmla="*/ 1024202 h 3126633"/>
              <a:gd name="connsiteX74" fmla="*/ 297138 w 12192000"/>
              <a:gd name="connsiteY74" fmla="*/ 1021211 h 3126633"/>
              <a:gd name="connsiteX75" fmla="*/ 281171 w 12192000"/>
              <a:gd name="connsiteY75" fmla="*/ 1015539 h 3126633"/>
              <a:gd name="connsiteX76" fmla="*/ 275188 w 12192000"/>
              <a:gd name="connsiteY76" fmla="*/ 1015372 h 3126633"/>
              <a:gd name="connsiteX77" fmla="*/ 225883 w 12192000"/>
              <a:gd name="connsiteY77" fmla="*/ 1034896 h 3126633"/>
              <a:gd name="connsiteX78" fmla="*/ 121223 w 12192000"/>
              <a:gd name="connsiteY78" fmla="*/ 1031062 h 3126633"/>
              <a:gd name="connsiteX79" fmla="*/ 52326 w 12192000"/>
              <a:gd name="connsiteY79" fmla="*/ 1033555 h 3126633"/>
              <a:gd name="connsiteX80" fmla="*/ 16761 w 12192000"/>
              <a:gd name="connsiteY80" fmla="*/ 1032900 h 3126633"/>
              <a:gd name="connsiteX81" fmla="*/ 0 w 12192000"/>
              <a:gd name="connsiteY81" fmla="*/ 1026822 h 3126633"/>
              <a:gd name="connsiteX0" fmla="*/ 0 w 12192000"/>
              <a:gd name="connsiteY0" fmla="*/ 1162137 h 3126633"/>
              <a:gd name="connsiteX1" fmla="*/ 41243 w 12192000"/>
              <a:gd name="connsiteY1" fmla="*/ 1179838 h 3126633"/>
              <a:gd name="connsiteX2" fmla="*/ 26724 w 12192000"/>
              <a:gd name="connsiteY2" fmla="*/ 1190407 h 3126633"/>
              <a:gd name="connsiteX3" fmla="*/ 24833 w 12192000"/>
              <a:gd name="connsiteY3" fmla="*/ 1189500 h 3126633"/>
              <a:gd name="connsiteX4" fmla="*/ 3588 w 12192000"/>
              <a:gd name="connsiteY4" fmla="*/ 1309614 h 3126633"/>
              <a:gd name="connsiteX5" fmla="*/ 0 w 12192000"/>
              <a:gd name="connsiteY5" fmla="*/ 1162137 h 3126633"/>
              <a:gd name="connsiteX6" fmla="*/ 0 w 12192000"/>
              <a:gd name="connsiteY6" fmla="*/ 0 h 3126633"/>
              <a:gd name="connsiteX7" fmla="*/ 12192000 w 12192000"/>
              <a:gd name="connsiteY7" fmla="*/ 0 h 3126633"/>
              <a:gd name="connsiteX8" fmla="*/ 12191969 w 12192000"/>
              <a:gd name="connsiteY8" fmla="*/ 3121262 h 3126633"/>
              <a:gd name="connsiteX9" fmla="*/ 12188582 w 12192000"/>
              <a:gd name="connsiteY9" fmla="*/ 3121834 h 3126633"/>
              <a:gd name="connsiteX10" fmla="*/ 12185024 w 12192000"/>
              <a:gd name="connsiteY10" fmla="*/ 3122641 h 3126633"/>
              <a:gd name="connsiteX11" fmla="*/ 12171796 w 12192000"/>
              <a:gd name="connsiteY11" fmla="*/ 3121209 h 3126633"/>
              <a:gd name="connsiteX12" fmla="*/ 12166812 w 12192000"/>
              <a:gd name="connsiteY12" fmla="*/ 3126633 h 3126633"/>
              <a:gd name="connsiteX13" fmla="*/ 12122004 w 12192000"/>
              <a:gd name="connsiteY13" fmla="*/ 3124393 h 3126633"/>
              <a:gd name="connsiteX14" fmla="*/ 12036609 w 12192000"/>
              <a:gd name="connsiteY14" fmla="*/ 3109888 h 3126633"/>
              <a:gd name="connsiteX15" fmla="*/ 12023452 w 12192000"/>
              <a:gd name="connsiteY15" fmla="*/ 3103952 h 3126633"/>
              <a:gd name="connsiteX16" fmla="*/ 11936381 w 12192000"/>
              <a:gd name="connsiteY16" fmla="*/ 3094474 h 3126633"/>
              <a:gd name="connsiteX17" fmla="*/ 11876861 w 12192000"/>
              <a:gd name="connsiteY17" fmla="*/ 3084187 h 3126633"/>
              <a:gd name="connsiteX18" fmla="*/ 11864150 w 12192000"/>
              <a:gd name="connsiteY18" fmla="*/ 3078415 h 3126633"/>
              <a:gd name="connsiteX19" fmla="*/ 11849315 w 12192000"/>
              <a:gd name="connsiteY19" fmla="*/ 3083344 h 3126633"/>
              <a:gd name="connsiteX20" fmla="*/ 11844903 w 12192000"/>
              <a:gd name="connsiteY20" fmla="*/ 3088180 h 3126633"/>
              <a:gd name="connsiteX21" fmla="*/ 11797558 w 12192000"/>
              <a:gd name="connsiteY21" fmla="*/ 3078578 h 3126633"/>
              <a:gd name="connsiteX22" fmla="*/ 11791833 w 12192000"/>
              <a:gd name="connsiteY22" fmla="*/ 3078309 h 3126633"/>
              <a:gd name="connsiteX23" fmla="*/ 11752368 w 12192000"/>
              <a:gd name="connsiteY23" fmla="*/ 3079667 h 3126633"/>
              <a:gd name="connsiteX24" fmla="*/ 11693668 w 12192000"/>
              <a:gd name="connsiteY24" fmla="*/ 3086682 h 3126633"/>
              <a:gd name="connsiteX25" fmla="*/ 11632752 w 12192000"/>
              <a:gd name="connsiteY25" fmla="*/ 3102951 h 3126633"/>
              <a:gd name="connsiteX26" fmla="*/ 11597584 w 12192000"/>
              <a:gd name="connsiteY26" fmla="*/ 3109557 h 3126633"/>
              <a:gd name="connsiteX27" fmla="*/ 11573118 w 12192000"/>
              <a:gd name="connsiteY27" fmla="*/ 3117154 h 3126633"/>
              <a:gd name="connsiteX28" fmla="*/ 11504799 w 12192000"/>
              <a:gd name="connsiteY28" fmla="*/ 3121480 h 3126633"/>
              <a:gd name="connsiteX29" fmla="*/ 11443938 w 12192000"/>
              <a:gd name="connsiteY29" fmla="*/ 3120255 h 3126633"/>
              <a:gd name="connsiteX30" fmla="*/ 11436492 w 12192000"/>
              <a:gd name="connsiteY30" fmla="*/ 3121550 h 3126633"/>
              <a:gd name="connsiteX31" fmla="*/ 11407691 w 12192000"/>
              <a:gd name="connsiteY31" fmla="*/ 3107633 h 3126633"/>
              <a:gd name="connsiteX32" fmla="*/ 11341642 w 12192000"/>
              <a:gd name="connsiteY32" fmla="*/ 3101531 h 3126633"/>
              <a:gd name="connsiteX33" fmla="*/ 11307726 w 12192000"/>
              <a:gd name="connsiteY33" fmla="*/ 3095706 h 3126633"/>
              <a:gd name="connsiteX34" fmla="*/ 1982093 w 12192000"/>
              <a:gd name="connsiteY34" fmla="*/ 1505517 h 3126633"/>
              <a:gd name="connsiteX35" fmla="*/ 1978611 w 12192000"/>
              <a:gd name="connsiteY35" fmla="*/ 1502931 h 3126633"/>
              <a:gd name="connsiteX36" fmla="*/ 1931618 w 12192000"/>
              <a:gd name="connsiteY36" fmla="*/ 1488633 h 3126633"/>
              <a:gd name="connsiteX37" fmla="*/ 1925144 w 12192000"/>
              <a:gd name="connsiteY37" fmla="*/ 1491811 h 3126633"/>
              <a:gd name="connsiteX38" fmla="*/ 1858854 w 12192000"/>
              <a:gd name="connsiteY38" fmla="*/ 1451562 h 3126633"/>
              <a:gd name="connsiteX39" fmla="*/ 1764339 w 12192000"/>
              <a:gd name="connsiteY39" fmla="*/ 1434249 h 3126633"/>
              <a:gd name="connsiteX40" fmla="*/ 1693396 w 12192000"/>
              <a:gd name="connsiteY40" fmla="*/ 1427850 h 3126633"/>
              <a:gd name="connsiteX41" fmla="*/ 1653459 w 12192000"/>
              <a:gd name="connsiteY41" fmla="*/ 1421384 h 3126633"/>
              <a:gd name="connsiteX42" fmla="*/ 1624573 w 12192000"/>
              <a:gd name="connsiteY42" fmla="*/ 1419871 h 3126633"/>
              <a:gd name="connsiteX43" fmla="*/ 1550101 w 12192000"/>
              <a:gd name="connsiteY43" fmla="*/ 1398845 h 3126633"/>
              <a:gd name="connsiteX44" fmla="*/ 1426261 w 12192000"/>
              <a:gd name="connsiteY44" fmla="*/ 1356816 h 3126633"/>
              <a:gd name="connsiteX45" fmla="*/ 1400063 w 12192000"/>
              <a:gd name="connsiteY45" fmla="*/ 1349493 h 3126633"/>
              <a:gd name="connsiteX46" fmla="*/ 1378201 w 12192000"/>
              <a:gd name="connsiteY46" fmla="*/ 1349649 h 3126633"/>
              <a:gd name="connsiteX47" fmla="*/ 1373704 w 12192000"/>
              <a:gd name="connsiteY47" fmla="*/ 1355309 h 3126633"/>
              <a:gd name="connsiteX48" fmla="*/ 1359400 w 12192000"/>
              <a:gd name="connsiteY48" fmla="*/ 1352317 h 3126633"/>
              <a:gd name="connsiteX49" fmla="*/ 1355734 w 12192000"/>
              <a:gd name="connsiteY49" fmla="*/ 1352870 h 3126633"/>
              <a:gd name="connsiteX50" fmla="*/ 1334569 w 12192000"/>
              <a:gd name="connsiteY50" fmla="*/ 1354687 h 3126633"/>
              <a:gd name="connsiteX51" fmla="*/ 1285959 w 12192000"/>
              <a:gd name="connsiteY51" fmla="*/ 1325074 h 3126633"/>
              <a:gd name="connsiteX52" fmla="*/ 1228970 w 12192000"/>
              <a:gd name="connsiteY52" fmla="*/ 1316194 h 3126633"/>
              <a:gd name="connsiteX53" fmla="*/ 1081691 w 12192000"/>
              <a:gd name="connsiteY53" fmla="*/ 1276195 h 3126633"/>
              <a:gd name="connsiteX54" fmla="*/ 888229 w 12192000"/>
              <a:gd name="connsiteY54" fmla="*/ 1233330 h 3126633"/>
              <a:gd name="connsiteX55" fmla="*/ 749674 w 12192000"/>
              <a:gd name="connsiteY55" fmla="*/ 1151252 h 3126633"/>
              <a:gd name="connsiteX56" fmla="*/ 634863 w 12192000"/>
              <a:gd name="connsiteY56" fmla="*/ 1125089 h 3126633"/>
              <a:gd name="connsiteX57" fmla="*/ 572744 w 12192000"/>
              <a:gd name="connsiteY57" fmla="*/ 1095470 h 3126633"/>
              <a:gd name="connsiteX58" fmla="*/ 557235 w 12192000"/>
              <a:gd name="connsiteY58" fmla="*/ 1085440 h 3126633"/>
              <a:gd name="connsiteX59" fmla="*/ 554948 w 12192000"/>
              <a:gd name="connsiteY59" fmla="*/ 1085817 h 3126633"/>
              <a:gd name="connsiteX60" fmla="*/ 535764 w 12192000"/>
              <a:gd name="connsiteY60" fmla="*/ 1078928 h 3126633"/>
              <a:gd name="connsiteX61" fmla="*/ 532336 w 12192000"/>
              <a:gd name="connsiteY61" fmla="*/ 1074208 h 3126633"/>
              <a:gd name="connsiteX62" fmla="*/ 519417 w 12192000"/>
              <a:gd name="connsiteY62" fmla="*/ 1068474 h 3126633"/>
              <a:gd name="connsiteX63" fmla="*/ 494620 w 12192000"/>
              <a:gd name="connsiteY63" fmla="*/ 1054470 h 3126633"/>
              <a:gd name="connsiteX64" fmla="*/ 489369 w 12192000"/>
              <a:gd name="connsiteY64" fmla="*/ 1054392 h 3126633"/>
              <a:gd name="connsiteX65" fmla="*/ 451015 w 12192000"/>
              <a:gd name="connsiteY65" fmla="*/ 1037228 h 3126633"/>
              <a:gd name="connsiteX66" fmla="*/ 450196 w 12192000"/>
              <a:gd name="connsiteY66" fmla="*/ 1038199 h 3126633"/>
              <a:gd name="connsiteX67" fmla="*/ 438116 w 12192000"/>
              <a:gd name="connsiteY67" fmla="*/ 1038634 h 3126633"/>
              <a:gd name="connsiteX68" fmla="*/ 415692 w 12192000"/>
              <a:gd name="connsiteY68" fmla="*/ 1036714 h 3126633"/>
              <a:gd name="connsiteX69" fmla="*/ 360396 w 12192000"/>
              <a:gd name="connsiteY69" fmla="*/ 1047226 h 3126633"/>
              <a:gd name="connsiteX70" fmla="*/ 320375 w 12192000"/>
              <a:gd name="connsiteY70" fmla="*/ 1029464 h 3126633"/>
              <a:gd name="connsiteX71" fmla="*/ 312145 w 12192000"/>
              <a:gd name="connsiteY71" fmla="*/ 1026541 h 3126633"/>
              <a:gd name="connsiteX72" fmla="*/ 311908 w 12192000"/>
              <a:gd name="connsiteY72" fmla="*/ 1026752 h 3126633"/>
              <a:gd name="connsiteX73" fmla="*/ 303080 w 12192000"/>
              <a:gd name="connsiteY73" fmla="*/ 1024202 h 3126633"/>
              <a:gd name="connsiteX74" fmla="*/ 297138 w 12192000"/>
              <a:gd name="connsiteY74" fmla="*/ 1021211 h 3126633"/>
              <a:gd name="connsiteX75" fmla="*/ 281171 w 12192000"/>
              <a:gd name="connsiteY75" fmla="*/ 1015539 h 3126633"/>
              <a:gd name="connsiteX76" fmla="*/ 275188 w 12192000"/>
              <a:gd name="connsiteY76" fmla="*/ 1015372 h 3126633"/>
              <a:gd name="connsiteX77" fmla="*/ 225883 w 12192000"/>
              <a:gd name="connsiteY77" fmla="*/ 1034896 h 3126633"/>
              <a:gd name="connsiteX78" fmla="*/ 121223 w 12192000"/>
              <a:gd name="connsiteY78" fmla="*/ 1031062 h 3126633"/>
              <a:gd name="connsiteX79" fmla="*/ 52326 w 12192000"/>
              <a:gd name="connsiteY79" fmla="*/ 1033555 h 3126633"/>
              <a:gd name="connsiteX80" fmla="*/ 16761 w 12192000"/>
              <a:gd name="connsiteY80" fmla="*/ 1032900 h 3126633"/>
              <a:gd name="connsiteX81" fmla="*/ 0 w 12192000"/>
              <a:gd name="connsiteY81" fmla="*/ 1026822 h 3126633"/>
              <a:gd name="connsiteX82" fmla="*/ 0 w 12192000"/>
              <a:gd name="connsiteY82" fmla="*/ 0 h 3126633"/>
              <a:gd name="connsiteX0" fmla="*/ 224 w 12192224"/>
              <a:gd name="connsiteY0" fmla="*/ 1162137 h 3126633"/>
              <a:gd name="connsiteX1" fmla="*/ 41467 w 12192224"/>
              <a:gd name="connsiteY1" fmla="*/ 1179838 h 3126633"/>
              <a:gd name="connsiteX2" fmla="*/ 26948 w 12192224"/>
              <a:gd name="connsiteY2" fmla="*/ 1190407 h 3126633"/>
              <a:gd name="connsiteX3" fmla="*/ 25057 w 12192224"/>
              <a:gd name="connsiteY3" fmla="*/ 1189500 h 3126633"/>
              <a:gd name="connsiteX4" fmla="*/ 224 w 12192224"/>
              <a:gd name="connsiteY4" fmla="*/ 1162137 h 3126633"/>
              <a:gd name="connsiteX5" fmla="*/ 224 w 12192224"/>
              <a:gd name="connsiteY5" fmla="*/ 0 h 3126633"/>
              <a:gd name="connsiteX6" fmla="*/ 12192224 w 12192224"/>
              <a:gd name="connsiteY6" fmla="*/ 0 h 3126633"/>
              <a:gd name="connsiteX7" fmla="*/ 12192193 w 12192224"/>
              <a:gd name="connsiteY7" fmla="*/ 3121262 h 3126633"/>
              <a:gd name="connsiteX8" fmla="*/ 12188806 w 12192224"/>
              <a:gd name="connsiteY8" fmla="*/ 3121834 h 3126633"/>
              <a:gd name="connsiteX9" fmla="*/ 12185248 w 12192224"/>
              <a:gd name="connsiteY9" fmla="*/ 3122641 h 3126633"/>
              <a:gd name="connsiteX10" fmla="*/ 12172020 w 12192224"/>
              <a:gd name="connsiteY10" fmla="*/ 3121209 h 3126633"/>
              <a:gd name="connsiteX11" fmla="*/ 12167036 w 12192224"/>
              <a:gd name="connsiteY11" fmla="*/ 3126633 h 3126633"/>
              <a:gd name="connsiteX12" fmla="*/ 12122228 w 12192224"/>
              <a:gd name="connsiteY12" fmla="*/ 3124393 h 3126633"/>
              <a:gd name="connsiteX13" fmla="*/ 12036833 w 12192224"/>
              <a:gd name="connsiteY13" fmla="*/ 3109888 h 3126633"/>
              <a:gd name="connsiteX14" fmla="*/ 12023676 w 12192224"/>
              <a:gd name="connsiteY14" fmla="*/ 3103952 h 3126633"/>
              <a:gd name="connsiteX15" fmla="*/ 11936605 w 12192224"/>
              <a:gd name="connsiteY15" fmla="*/ 3094474 h 3126633"/>
              <a:gd name="connsiteX16" fmla="*/ 11877085 w 12192224"/>
              <a:gd name="connsiteY16" fmla="*/ 3084187 h 3126633"/>
              <a:gd name="connsiteX17" fmla="*/ 11864374 w 12192224"/>
              <a:gd name="connsiteY17" fmla="*/ 3078415 h 3126633"/>
              <a:gd name="connsiteX18" fmla="*/ 11849539 w 12192224"/>
              <a:gd name="connsiteY18" fmla="*/ 3083344 h 3126633"/>
              <a:gd name="connsiteX19" fmla="*/ 11845127 w 12192224"/>
              <a:gd name="connsiteY19" fmla="*/ 3088180 h 3126633"/>
              <a:gd name="connsiteX20" fmla="*/ 11797782 w 12192224"/>
              <a:gd name="connsiteY20" fmla="*/ 3078578 h 3126633"/>
              <a:gd name="connsiteX21" fmla="*/ 11792057 w 12192224"/>
              <a:gd name="connsiteY21" fmla="*/ 3078309 h 3126633"/>
              <a:gd name="connsiteX22" fmla="*/ 11752592 w 12192224"/>
              <a:gd name="connsiteY22" fmla="*/ 3079667 h 3126633"/>
              <a:gd name="connsiteX23" fmla="*/ 11693892 w 12192224"/>
              <a:gd name="connsiteY23" fmla="*/ 3086682 h 3126633"/>
              <a:gd name="connsiteX24" fmla="*/ 11632976 w 12192224"/>
              <a:gd name="connsiteY24" fmla="*/ 3102951 h 3126633"/>
              <a:gd name="connsiteX25" fmla="*/ 11597808 w 12192224"/>
              <a:gd name="connsiteY25" fmla="*/ 3109557 h 3126633"/>
              <a:gd name="connsiteX26" fmla="*/ 11573342 w 12192224"/>
              <a:gd name="connsiteY26" fmla="*/ 3117154 h 3126633"/>
              <a:gd name="connsiteX27" fmla="*/ 11505023 w 12192224"/>
              <a:gd name="connsiteY27" fmla="*/ 3121480 h 3126633"/>
              <a:gd name="connsiteX28" fmla="*/ 11444162 w 12192224"/>
              <a:gd name="connsiteY28" fmla="*/ 3120255 h 3126633"/>
              <a:gd name="connsiteX29" fmla="*/ 11436716 w 12192224"/>
              <a:gd name="connsiteY29" fmla="*/ 3121550 h 3126633"/>
              <a:gd name="connsiteX30" fmla="*/ 11407915 w 12192224"/>
              <a:gd name="connsiteY30" fmla="*/ 3107633 h 3126633"/>
              <a:gd name="connsiteX31" fmla="*/ 11341866 w 12192224"/>
              <a:gd name="connsiteY31" fmla="*/ 3101531 h 3126633"/>
              <a:gd name="connsiteX32" fmla="*/ 11307950 w 12192224"/>
              <a:gd name="connsiteY32" fmla="*/ 3095706 h 3126633"/>
              <a:gd name="connsiteX33" fmla="*/ 1982317 w 12192224"/>
              <a:gd name="connsiteY33" fmla="*/ 1505517 h 3126633"/>
              <a:gd name="connsiteX34" fmla="*/ 1978835 w 12192224"/>
              <a:gd name="connsiteY34" fmla="*/ 1502931 h 3126633"/>
              <a:gd name="connsiteX35" fmla="*/ 1931842 w 12192224"/>
              <a:gd name="connsiteY35" fmla="*/ 1488633 h 3126633"/>
              <a:gd name="connsiteX36" fmla="*/ 1925368 w 12192224"/>
              <a:gd name="connsiteY36" fmla="*/ 1491811 h 3126633"/>
              <a:gd name="connsiteX37" fmla="*/ 1859078 w 12192224"/>
              <a:gd name="connsiteY37" fmla="*/ 1451562 h 3126633"/>
              <a:gd name="connsiteX38" fmla="*/ 1764563 w 12192224"/>
              <a:gd name="connsiteY38" fmla="*/ 1434249 h 3126633"/>
              <a:gd name="connsiteX39" fmla="*/ 1693620 w 12192224"/>
              <a:gd name="connsiteY39" fmla="*/ 1427850 h 3126633"/>
              <a:gd name="connsiteX40" fmla="*/ 1653683 w 12192224"/>
              <a:gd name="connsiteY40" fmla="*/ 1421384 h 3126633"/>
              <a:gd name="connsiteX41" fmla="*/ 1624797 w 12192224"/>
              <a:gd name="connsiteY41" fmla="*/ 1419871 h 3126633"/>
              <a:gd name="connsiteX42" fmla="*/ 1550325 w 12192224"/>
              <a:gd name="connsiteY42" fmla="*/ 1398845 h 3126633"/>
              <a:gd name="connsiteX43" fmla="*/ 1426485 w 12192224"/>
              <a:gd name="connsiteY43" fmla="*/ 1356816 h 3126633"/>
              <a:gd name="connsiteX44" fmla="*/ 1400287 w 12192224"/>
              <a:gd name="connsiteY44" fmla="*/ 1349493 h 3126633"/>
              <a:gd name="connsiteX45" fmla="*/ 1378425 w 12192224"/>
              <a:gd name="connsiteY45" fmla="*/ 1349649 h 3126633"/>
              <a:gd name="connsiteX46" fmla="*/ 1373928 w 12192224"/>
              <a:gd name="connsiteY46" fmla="*/ 1355309 h 3126633"/>
              <a:gd name="connsiteX47" fmla="*/ 1359624 w 12192224"/>
              <a:gd name="connsiteY47" fmla="*/ 1352317 h 3126633"/>
              <a:gd name="connsiteX48" fmla="*/ 1355958 w 12192224"/>
              <a:gd name="connsiteY48" fmla="*/ 1352870 h 3126633"/>
              <a:gd name="connsiteX49" fmla="*/ 1334793 w 12192224"/>
              <a:gd name="connsiteY49" fmla="*/ 1354687 h 3126633"/>
              <a:gd name="connsiteX50" fmla="*/ 1286183 w 12192224"/>
              <a:gd name="connsiteY50" fmla="*/ 1325074 h 3126633"/>
              <a:gd name="connsiteX51" fmla="*/ 1229194 w 12192224"/>
              <a:gd name="connsiteY51" fmla="*/ 1316194 h 3126633"/>
              <a:gd name="connsiteX52" fmla="*/ 1081915 w 12192224"/>
              <a:gd name="connsiteY52" fmla="*/ 1276195 h 3126633"/>
              <a:gd name="connsiteX53" fmla="*/ 888453 w 12192224"/>
              <a:gd name="connsiteY53" fmla="*/ 1233330 h 3126633"/>
              <a:gd name="connsiteX54" fmla="*/ 749898 w 12192224"/>
              <a:gd name="connsiteY54" fmla="*/ 1151252 h 3126633"/>
              <a:gd name="connsiteX55" fmla="*/ 635087 w 12192224"/>
              <a:gd name="connsiteY55" fmla="*/ 1125089 h 3126633"/>
              <a:gd name="connsiteX56" fmla="*/ 572968 w 12192224"/>
              <a:gd name="connsiteY56" fmla="*/ 1095470 h 3126633"/>
              <a:gd name="connsiteX57" fmla="*/ 557459 w 12192224"/>
              <a:gd name="connsiteY57" fmla="*/ 1085440 h 3126633"/>
              <a:gd name="connsiteX58" fmla="*/ 555172 w 12192224"/>
              <a:gd name="connsiteY58" fmla="*/ 1085817 h 3126633"/>
              <a:gd name="connsiteX59" fmla="*/ 535988 w 12192224"/>
              <a:gd name="connsiteY59" fmla="*/ 1078928 h 3126633"/>
              <a:gd name="connsiteX60" fmla="*/ 532560 w 12192224"/>
              <a:gd name="connsiteY60" fmla="*/ 1074208 h 3126633"/>
              <a:gd name="connsiteX61" fmla="*/ 519641 w 12192224"/>
              <a:gd name="connsiteY61" fmla="*/ 1068474 h 3126633"/>
              <a:gd name="connsiteX62" fmla="*/ 494844 w 12192224"/>
              <a:gd name="connsiteY62" fmla="*/ 1054470 h 3126633"/>
              <a:gd name="connsiteX63" fmla="*/ 489593 w 12192224"/>
              <a:gd name="connsiteY63" fmla="*/ 1054392 h 3126633"/>
              <a:gd name="connsiteX64" fmla="*/ 451239 w 12192224"/>
              <a:gd name="connsiteY64" fmla="*/ 1037228 h 3126633"/>
              <a:gd name="connsiteX65" fmla="*/ 450420 w 12192224"/>
              <a:gd name="connsiteY65" fmla="*/ 1038199 h 3126633"/>
              <a:gd name="connsiteX66" fmla="*/ 438340 w 12192224"/>
              <a:gd name="connsiteY66" fmla="*/ 1038634 h 3126633"/>
              <a:gd name="connsiteX67" fmla="*/ 415916 w 12192224"/>
              <a:gd name="connsiteY67" fmla="*/ 1036714 h 3126633"/>
              <a:gd name="connsiteX68" fmla="*/ 360620 w 12192224"/>
              <a:gd name="connsiteY68" fmla="*/ 1047226 h 3126633"/>
              <a:gd name="connsiteX69" fmla="*/ 320599 w 12192224"/>
              <a:gd name="connsiteY69" fmla="*/ 1029464 h 3126633"/>
              <a:gd name="connsiteX70" fmla="*/ 312369 w 12192224"/>
              <a:gd name="connsiteY70" fmla="*/ 1026541 h 3126633"/>
              <a:gd name="connsiteX71" fmla="*/ 312132 w 12192224"/>
              <a:gd name="connsiteY71" fmla="*/ 1026752 h 3126633"/>
              <a:gd name="connsiteX72" fmla="*/ 303304 w 12192224"/>
              <a:gd name="connsiteY72" fmla="*/ 1024202 h 3126633"/>
              <a:gd name="connsiteX73" fmla="*/ 297362 w 12192224"/>
              <a:gd name="connsiteY73" fmla="*/ 1021211 h 3126633"/>
              <a:gd name="connsiteX74" fmla="*/ 281395 w 12192224"/>
              <a:gd name="connsiteY74" fmla="*/ 1015539 h 3126633"/>
              <a:gd name="connsiteX75" fmla="*/ 275412 w 12192224"/>
              <a:gd name="connsiteY75" fmla="*/ 1015372 h 3126633"/>
              <a:gd name="connsiteX76" fmla="*/ 226107 w 12192224"/>
              <a:gd name="connsiteY76" fmla="*/ 1034896 h 3126633"/>
              <a:gd name="connsiteX77" fmla="*/ 121447 w 12192224"/>
              <a:gd name="connsiteY77" fmla="*/ 1031062 h 3126633"/>
              <a:gd name="connsiteX78" fmla="*/ 52550 w 12192224"/>
              <a:gd name="connsiteY78" fmla="*/ 1033555 h 3126633"/>
              <a:gd name="connsiteX79" fmla="*/ 16985 w 12192224"/>
              <a:gd name="connsiteY79" fmla="*/ 1032900 h 3126633"/>
              <a:gd name="connsiteX80" fmla="*/ 224 w 12192224"/>
              <a:gd name="connsiteY80" fmla="*/ 1026822 h 3126633"/>
              <a:gd name="connsiteX81" fmla="*/ 224 w 12192224"/>
              <a:gd name="connsiteY81" fmla="*/ 0 h 3126633"/>
              <a:gd name="connsiteX0" fmla="*/ 24833 w 12192000"/>
              <a:gd name="connsiteY0" fmla="*/ 1189500 h 3126633"/>
              <a:gd name="connsiteX1" fmla="*/ 41243 w 12192000"/>
              <a:gd name="connsiteY1" fmla="*/ 1179838 h 3126633"/>
              <a:gd name="connsiteX2" fmla="*/ 26724 w 12192000"/>
              <a:gd name="connsiteY2" fmla="*/ 1190407 h 3126633"/>
              <a:gd name="connsiteX3" fmla="*/ 24833 w 12192000"/>
              <a:gd name="connsiteY3" fmla="*/ 1189500 h 3126633"/>
              <a:gd name="connsiteX4" fmla="*/ 0 w 12192000"/>
              <a:gd name="connsiteY4" fmla="*/ 0 h 3126633"/>
              <a:gd name="connsiteX5" fmla="*/ 12192000 w 12192000"/>
              <a:gd name="connsiteY5" fmla="*/ 0 h 3126633"/>
              <a:gd name="connsiteX6" fmla="*/ 12191969 w 12192000"/>
              <a:gd name="connsiteY6" fmla="*/ 3121262 h 3126633"/>
              <a:gd name="connsiteX7" fmla="*/ 12188582 w 12192000"/>
              <a:gd name="connsiteY7" fmla="*/ 3121834 h 3126633"/>
              <a:gd name="connsiteX8" fmla="*/ 12185024 w 12192000"/>
              <a:gd name="connsiteY8" fmla="*/ 3122641 h 3126633"/>
              <a:gd name="connsiteX9" fmla="*/ 12171796 w 12192000"/>
              <a:gd name="connsiteY9" fmla="*/ 3121209 h 3126633"/>
              <a:gd name="connsiteX10" fmla="*/ 12166812 w 12192000"/>
              <a:gd name="connsiteY10" fmla="*/ 3126633 h 3126633"/>
              <a:gd name="connsiteX11" fmla="*/ 12122004 w 12192000"/>
              <a:gd name="connsiteY11" fmla="*/ 3124393 h 3126633"/>
              <a:gd name="connsiteX12" fmla="*/ 12036609 w 12192000"/>
              <a:gd name="connsiteY12" fmla="*/ 3109888 h 3126633"/>
              <a:gd name="connsiteX13" fmla="*/ 12023452 w 12192000"/>
              <a:gd name="connsiteY13" fmla="*/ 3103952 h 3126633"/>
              <a:gd name="connsiteX14" fmla="*/ 11936381 w 12192000"/>
              <a:gd name="connsiteY14" fmla="*/ 3094474 h 3126633"/>
              <a:gd name="connsiteX15" fmla="*/ 11876861 w 12192000"/>
              <a:gd name="connsiteY15" fmla="*/ 3084187 h 3126633"/>
              <a:gd name="connsiteX16" fmla="*/ 11864150 w 12192000"/>
              <a:gd name="connsiteY16" fmla="*/ 3078415 h 3126633"/>
              <a:gd name="connsiteX17" fmla="*/ 11849315 w 12192000"/>
              <a:gd name="connsiteY17" fmla="*/ 3083344 h 3126633"/>
              <a:gd name="connsiteX18" fmla="*/ 11844903 w 12192000"/>
              <a:gd name="connsiteY18" fmla="*/ 3088180 h 3126633"/>
              <a:gd name="connsiteX19" fmla="*/ 11797558 w 12192000"/>
              <a:gd name="connsiteY19" fmla="*/ 3078578 h 3126633"/>
              <a:gd name="connsiteX20" fmla="*/ 11791833 w 12192000"/>
              <a:gd name="connsiteY20" fmla="*/ 3078309 h 3126633"/>
              <a:gd name="connsiteX21" fmla="*/ 11752368 w 12192000"/>
              <a:gd name="connsiteY21" fmla="*/ 3079667 h 3126633"/>
              <a:gd name="connsiteX22" fmla="*/ 11693668 w 12192000"/>
              <a:gd name="connsiteY22" fmla="*/ 3086682 h 3126633"/>
              <a:gd name="connsiteX23" fmla="*/ 11632752 w 12192000"/>
              <a:gd name="connsiteY23" fmla="*/ 3102951 h 3126633"/>
              <a:gd name="connsiteX24" fmla="*/ 11597584 w 12192000"/>
              <a:gd name="connsiteY24" fmla="*/ 3109557 h 3126633"/>
              <a:gd name="connsiteX25" fmla="*/ 11573118 w 12192000"/>
              <a:gd name="connsiteY25" fmla="*/ 3117154 h 3126633"/>
              <a:gd name="connsiteX26" fmla="*/ 11504799 w 12192000"/>
              <a:gd name="connsiteY26" fmla="*/ 3121480 h 3126633"/>
              <a:gd name="connsiteX27" fmla="*/ 11443938 w 12192000"/>
              <a:gd name="connsiteY27" fmla="*/ 3120255 h 3126633"/>
              <a:gd name="connsiteX28" fmla="*/ 11436492 w 12192000"/>
              <a:gd name="connsiteY28" fmla="*/ 3121550 h 3126633"/>
              <a:gd name="connsiteX29" fmla="*/ 11407691 w 12192000"/>
              <a:gd name="connsiteY29" fmla="*/ 3107633 h 3126633"/>
              <a:gd name="connsiteX30" fmla="*/ 11341642 w 12192000"/>
              <a:gd name="connsiteY30" fmla="*/ 3101531 h 3126633"/>
              <a:gd name="connsiteX31" fmla="*/ 11307726 w 12192000"/>
              <a:gd name="connsiteY31" fmla="*/ 3095706 h 3126633"/>
              <a:gd name="connsiteX32" fmla="*/ 1982093 w 12192000"/>
              <a:gd name="connsiteY32" fmla="*/ 1505517 h 3126633"/>
              <a:gd name="connsiteX33" fmla="*/ 1978611 w 12192000"/>
              <a:gd name="connsiteY33" fmla="*/ 1502931 h 3126633"/>
              <a:gd name="connsiteX34" fmla="*/ 1931618 w 12192000"/>
              <a:gd name="connsiteY34" fmla="*/ 1488633 h 3126633"/>
              <a:gd name="connsiteX35" fmla="*/ 1925144 w 12192000"/>
              <a:gd name="connsiteY35" fmla="*/ 1491811 h 3126633"/>
              <a:gd name="connsiteX36" fmla="*/ 1858854 w 12192000"/>
              <a:gd name="connsiteY36" fmla="*/ 1451562 h 3126633"/>
              <a:gd name="connsiteX37" fmla="*/ 1764339 w 12192000"/>
              <a:gd name="connsiteY37" fmla="*/ 1434249 h 3126633"/>
              <a:gd name="connsiteX38" fmla="*/ 1693396 w 12192000"/>
              <a:gd name="connsiteY38" fmla="*/ 1427850 h 3126633"/>
              <a:gd name="connsiteX39" fmla="*/ 1653459 w 12192000"/>
              <a:gd name="connsiteY39" fmla="*/ 1421384 h 3126633"/>
              <a:gd name="connsiteX40" fmla="*/ 1624573 w 12192000"/>
              <a:gd name="connsiteY40" fmla="*/ 1419871 h 3126633"/>
              <a:gd name="connsiteX41" fmla="*/ 1550101 w 12192000"/>
              <a:gd name="connsiteY41" fmla="*/ 1398845 h 3126633"/>
              <a:gd name="connsiteX42" fmla="*/ 1426261 w 12192000"/>
              <a:gd name="connsiteY42" fmla="*/ 1356816 h 3126633"/>
              <a:gd name="connsiteX43" fmla="*/ 1400063 w 12192000"/>
              <a:gd name="connsiteY43" fmla="*/ 1349493 h 3126633"/>
              <a:gd name="connsiteX44" fmla="*/ 1378201 w 12192000"/>
              <a:gd name="connsiteY44" fmla="*/ 1349649 h 3126633"/>
              <a:gd name="connsiteX45" fmla="*/ 1373704 w 12192000"/>
              <a:gd name="connsiteY45" fmla="*/ 1355309 h 3126633"/>
              <a:gd name="connsiteX46" fmla="*/ 1359400 w 12192000"/>
              <a:gd name="connsiteY46" fmla="*/ 1352317 h 3126633"/>
              <a:gd name="connsiteX47" fmla="*/ 1355734 w 12192000"/>
              <a:gd name="connsiteY47" fmla="*/ 1352870 h 3126633"/>
              <a:gd name="connsiteX48" fmla="*/ 1334569 w 12192000"/>
              <a:gd name="connsiteY48" fmla="*/ 1354687 h 3126633"/>
              <a:gd name="connsiteX49" fmla="*/ 1285959 w 12192000"/>
              <a:gd name="connsiteY49" fmla="*/ 1325074 h 3126633"/>
              <a:gd name="connsiteX50" fmla="*/ 1228970 w 12192000"/>
              <a:gd name="connsiteY50" fmla="*/ 1316194 h 3126633"/>
              <a:gd name="connsiteX51" fmla="*/ 1081691 w 12192000"/>
              <a:gd name="connsiteY51" fmla="*/ 1276195 h 3126633"/>
              <a:gd name="connsiteX52" fmla="*/ 888229 w 12192000"/>
              <a:gd name="connsiteY52" fmla="*/ 1233330 h 3126633"/>
              <a:gd name="connsiteX53" fmla="*/ 749674 w 12192000"/>
              <a:gd name="connsiteY53" fmla="*/ 1151252 h 3126633"/>
              <a:gd name="connsiteX54" fmla="*/ 634863 w 12192000"/>
              <a:gd name="connsiteY54" fmla="*/ 1125089 h 3126633"/>
              <a:gd name="connsiteX55" fmla="*/ 572744 w 12192000"/>
              <a:gd name="connsiteY55" fmla="*/ 1095470 h 3126633"/>
              <a:gd name="connsiteX56" fmla="*/ 557235 w 12192000"/>
              <a:gd name="connsiteY56" fmla="*/ 1085440 h 3126633"/>
              <a:gd name="connsiteX57" fmla="*/ 554948 w 12192000"/>
              <a:gd name="connsiteY57" fmla="*/ 1085817 h 3126633"/>
              <a:gd name="connsiteX58" fmla="*/ 535764 w 12192000"/>
              <a:gd name="connsiteY58" fmla="*/ 1078928 h 3126633"/>
              <a:gd name="connsiteX59" fmla="*/ 532336 w 12192000"/>
              <a:gd name="connsiteY59" fmla="*/ 1074208 h 3126633"/>
              <a:gd name="connsiteX60" fmla="*/ 519417 w 12192000"/>
              <a:gd name="connsiteY60" fmla="*/ 1068474 h 3126633"/>
              <a:gd name="connsiteX61" fmla="*/ 494620 w 12192000"/>
              <a:gd name="connsiteY61" fmla="*/ 1054470 h 3126633"/>
              <a:gd name="connsiteX62" fmla="*/ 489369 w 12192000"/>
              <a:gd name="connsiteY62" fmla="*/ 1054392 h 3126633"/>
              <a:gd name="connsiteX63" fmla="*/ 451015 w 12192000"/>
              <a:gd name="connsiteY63" fmla="*/ 1037228 h 3126633"/>
              <a:gd name="connsiteX64" fmla="*/ 450196 w 12192000"/>
              <a:gd name="connsiteY64" fmla="*/ 1038199 h 3126633"/>
              <a:gd name="connsiteX65" fmla="*/ 438116 w 12192000"/>
              <a:gd name="connsiteY65" fmla="*/ 1038634 h 3126633"/>
              <a:gd name="connsiteX66" fmla="*/ 415692 w 12192000"/>
              <a:gd name="connsiteY66" fmla="*/ 1036714 h 3126633"/>
              <a:gd name="connsiteX67" fmla="*/ 360396 w 12192000"/>
              <a:gd name="connsiteY67" fmla="*/ 1047226 h 3126633"/>
              <a:gd name="connsiteX68" fmla="*/ 320375 w 12192000"/>
              <a:gd name="connsiteY68" fmla="*/ 1029464 h 3126633"/>
              <a:gd name="connsiteX69" fmla="*/ 312145 w 12192000"/>
              <a:gd name="connsiteY69" fmla="*/ 1026541 h 3126633"/>
              <a:gd name="connsiteX70" fmla="*/ 311908 w 12192000"/>
              <a:gd name="connsiteY70" fmla="*/ 1026752 h 3126633"/>
              <a:gd name="connsiteX71" fmla="*/ 303080 w 12192000"/>
              <a:gd name="connsiteY71" fmla="*/ 1024202 h 3126633"/>
              <a:gd name="connsiteX72" fmla="*/ 297138 w 12192000"/>
              <a:gd name="connsiteY72" fmla="*/ 1021211 h 3126633"/>
              <a:gd name="connsiteX73" fmla="*/ 281171 w 12192000"/>
              <a:gd name="connsiteY73" fmla="*/ 1015539 h 3126633"/>
              <a:gd name="connsiteX74" fmla="*/ 275188 w 12192000"/>
              <a:gd name="connsiteY74" fmla="*/ 1015372 h 3126633"/>
              <a:gd name="connsiteX75" fmla="*/ 225883 w 12192000"/>
              <a:gd name="connsiteY75" fmla="*/ 1034896 h 3126633"/>
              <a:gd name="connsiteX76" fmla="*/ 121223 w 12192000"/>
              <a:gd name="connsiteY76" fmla="*/ 1031062 h 3126633"/>
              <a:gd name="connsiteX77" fmla="*/ 52326 w 12192000"/>
              <a:gd name="connsiteY77" fmla="*/ 1033555 h 3126633"/>
              <a:gd name="connsiteX78" fmla="*/ 16761 w 12192000"/>
              <a:gd name="connsiteY78" fmla="*/ 1032900 h 3126633"/>
              <a:gd name="connsiteX79" fmla="*/ 0 w 12192000"/>
              <a:gd name="connsiteY79" fmla="*/ 1026822 h 3126633"/>
              <a:gd name="connsiteX80" fmla="*/ 0 w 12192000"/>
              <a:gd name="connsiteY80" fmla="*/ 0 h 3126633"/>
              <a:gd name="connsiteX0" fmla="*/ 26724 w 12192000"/>
              <a:gd name="connsiteY0" fmla="*/ 1190407 h 3126633"/>
              <a:gd name="connsiteX1" fmla="*/ 41243 w 12192000"/>
              <a:gd name="connsiteY1" fmla="*/ 1179838 h 3126633"/>
              <a:gd name="connsiteX2" fmla="*/ 26724 w 12192000"/>
              <a:gd name="connsiteY2" fmla="*/ 1190407 h 3126633"/>
              <a:gd name="connsiteX3" fmla="*/ 0 w 12192000"/>
              <a:gd name="connsiteY3" fmla="*/ 0 h 3126633"/>
              <a:gd name="connsiteX4" fmla="*/ 12192000 w 12192000"/>
              <a:gd name="connsiteY4" fmla="*/ 0 h 3126633"/>
              <a:gd name="connsiteX5" fmla="*/ 12191969 w 12192000"/>
              <a:gd name="connsiteY5" fmla="*/ 3121262 h 3126633"/>
              <a:gd name="connsiteX6" fmla="*/ 12188582 w 12192000"/>
              <a:gd name="connsiteY6" fmla="*/ 3121834 h 3126633"/>
              <a:gd name="connsiteX7" fmla="*/ 12185024 w 12192000"/>
              <a:gd name="connsiteY7" fmla="*/ 3122641 h 3126633"/>
              <a:gd name="connsiteX8" fmla="*/ 12171796 w 12192000"/>
              <a:gd name="connsiteY8" fmla="*/ 3121209 h 3126633"/>
              <a:gd name="connsiteX9" fmla="*/ 12166812 w 12192000"/>
              <a:gd name="connsiteY9" fmla="*/ 3126633 h 3126633"/>
              <a:gd name="connsiteX10" fmla="*/ 12122004 w 12192000"/>
              <a:gd name="connsiteY10" fmla="*/ 3124393 h 3126633"/>
              <a:gd name="connsiteX11" fmla="*/ 12036609 w 12192000"/>
              <a:gd name="connsiteY11" fmla="*/ 3109888 h 3126633"/>
              <a:gd name="connsiteX12" fmla="*/ 12023452 w 12192000"/>
              <a:gd name="connsiteY12" fmla="*/ 3103952 h 3126633"/>
              <a:gd name="connsiteX13" fmla="*/ 11936381 w 12192000"/>
              <a:gd name="connsiteY13" fmla="*/ 3094474 h 3126633"/>
              <a:gd name="connsiteX14" fmla="*/ 11876861 w 12192000"/>
              <a:gd name="connsiteY14" fmla="*/ 3084187 h 3126633"/>
              <a:gd name="connsiteX15" fmla="*/ 11864150 w 12192000"/>
              <a:gd name="connsiteY15" fmla="*/ 3078415 h 3126633"/>
              <a:gd name="connsiteX16" fmla="*/ 11849315 w 12192000"/>
              <a:gd name="connsiteY16" fmla="*/ 3083344 h 3126633"/>
              <a:gd name="connsiteX17" fmla="*/ 11844903 w 12192000"/>
              <a:gd name="connsiteY17" fmla="*/ 3088180 h 3126633"/>
              <a:gd name="connsiteX18" fmla="*/ 11797558 w 12192000"/>
              <a:gd name="connsiteY18" fmla="*/ 3078578 h 3126633"/>
              <a:gd name="connsiteX19" fmla="*/ 11791833 w 12192000"/>
              <a:gd name="connsiteY19" fmla="*/ 3078309 h 3126633"/>
              <a:gd name="connsiteX20" fmla="*/ 11752368 w 12192000"/>
              <a:gd name="connsiteY20" fmla="*/ 3079667 h 3126633"/>
              <a:gd name="connsiteX21" fmla="*/ 11693668 w 12192000"/>
              <a:gd name="connsiteY21" fmla="*/ 3086682 h 3126633"/>
              <a:gd name="connsiteX22" fmla="*/ 11632752 w 12192000"/>
              <a:gd name="connsiteY22" fmla="*/ 3102951 h 3126633"/>
              <a:gd name="connsiteX23" fmla="*/ 11597584 w 12192000"/>
              <a:gd name="connsiteY23" fmla="*/ 3109557 h 3126633"/>
              <a:gd name="connsiteX24" fmla="*/ 11573118 w 12192000"/>
              <a:gd name="connsiteY24" fmla="*/ 3117154 h 3126633"/>
              <a:gd name="connsiteX25" fmla="*/ 11504799 w 12192000"/>
              <a:gd name="connsiteY25" fmla="*/ 3121480 h 3126633"/>
              <a:gd name="connsiteX26" fmla="*/ 11443938 w 12192000"/>
              <a:gd name="connsiteY26" fmla="*/ 3120255 h 3126633"/>
              <a:gd name="connsiteX27" fmla="*/ 11436492 w 12192000"/>
              <a:gd name="connsiteY27" fmla="*/ 3121550 h 3126633"/>
              <a:gd name="connsiteX28" fmla="*/ 11407691 w 12192000"/>
              <a:gd name="connsiteY28" fmla="*/ 3107633 h 3126633"/>
              <a:gd name="connsiteX29" fmla="*/ 11341642 w 12192000"/>
              <a:gd name="connsiteY29" fmla="*/ 3101531 h 3126633"/>
              <a:gd name="connsiteX30" fmla="*/ 11307726 w 12192000"/>
              <a:gd name="connsiteY30" fmla="*/ 3095706 h 3126633"/>
              <a:gd name="connsiteX31" fmla="*/ 1982093 w 12192000"/>
              <a:gd name="connsiteY31" fmla="*/ 1505517 h 3126633"/>
              <a:gd name="connsiteX32" fmla="*/ 1978611 w 12192000"/>
              <a:gd name="connsiteY32" fmla="*/ 1502931 h 3126633"/>
              <a:gd name="connsiteX33" fmla="*/ 1931618 w 12192000"/>
              <a:gd name="connsiteY33" fmla="*/ 1488633 h 3126633"/>
              <a:gd name="connsiteX34" fmla="*/ 1925144 w 12192000"/>
              <a:gd name="connsiteY34" fmla="*/ 1491811 h 3126633"/>
              <a:gd name="connsiteX35" fmla="*/ 1858854 w 12192000"/>
              <a:gd name="connsiteY35" fmla="*/ 1451562 h 3126633"/>
              <a:gd name="connsiteX36" fmla="*/ 1764339 w 12192000"/>
              <a:gd name="connsiteY36" fmla="*/ 1434249 h 3126633"/>
              <a:gd name="connsiteX37" fmla="*/ 1693396 w 12192000"/>
              <a:gd name="connsiteY37" fmla="*/ 1427850 h 3126633"/>
              <a:gd name="connsiteX38" fmla="*/ 1653459 w 12192000"/>
              <a:gd name="connsiteY38" fmla="*/ 1421384 h 3126633"/>
              <a:gd name="connsiteX39" fmla="*/ 1624573 w 12192000"/>
              <a:gd name="connsiteY39" fmla="*/ 1419871 h 3126633"/>
              <a:gd name="connsiteX40" fmla="*/ 1550101 w 12192000"/>
              <a:gd name="connsiteY40" fmla="*/ 1398845 h 3126633"/>
              <a:gd name="connsiteX41" fmla="*/ 1426261 w 12192000"/>
              <a:gd name="connsiteY41" fmla="*/ 1356816 h 3126633"/>
              <a:gd name="connsiteX42" fmla="*/ 1400063 w 12192000"/>
              <a:gd name="connsiteY42" fmla="*/ 1349493 h 3126633"/>
              <a:gd name="connsiteX43" fmla="*/ 1378201 w 12192000"/>
              <a:gd name="connsiteY43" fmla="*/ 1349649 h 3126633"/>
              <a:gd name="connsiteX44" fmla="*/ 1373704 w 12192000"/>
              <a:gd name="connsiteY44" fmla="*/ 1355309 h 3126633"/>
              <a:gd name="connsiteX45" fmla="*/ 1359400 w 12192000"/>
              <a:gd name="connsiteY45" fmla="*/ 1352317 h 3126633"/>
              <a:gd name="connsiteX46" fmla="*/ 1355734 w 12192000"/>
              <a:gd name="connsiteY46" fmla="*/ 1352870 h 3126633"/>
              <a:gd name="connsiteX47" fmla="*/ 1334569 w 12192000"/>
              <a:gd name="connsiteY47" fmla="*/ 1354687 h 3126633"/>
              <a:gd name="connsiteX48" fmla="*/ 1285959 w 12192000"/>
              <a:gd name="connsiteY48" fmla="*/ 1325074 h 3126633"/>
              <a:gd name="connsiteX49" fmla="*/ 1228970 w 12192000"/>
              <a:gd name="connsiteY49" fmla="*/ 1316194 h 3126633"/>
              <a:gd name="connsiteX50" fmla="*/ 1081691 w 12192000"/>
              <a:gd name="connsiteY50" fmla="*/ 1276195 h 3126633"/>
              <a:gd name="connsiteX51" fmla="*/ 888229 w 12192000"/>
              <a:gd name="connsiteY51" fmla="*/ 1233330 h 3126633"/>
              <a:gd name="connsiteX52" fmla="*/ 749674 w 12192000"/>
              <a:gd name="connsiteY52" fmla="*/ 1151252 h 3126633"/>
              <a:gd name="connsiteX53" fmla="*/ 634863 w 12192000"/>
              <a:gd name="connsiteY53" fmla="*/ 1125089 h 3126633"/>
              <a:gd name="connsiteX54" fmla="*/ 572744 w 12192000"/>
              <a:gd name="connsiteY54" fmla="*/ 1095470 h 3126633"/>
              <a:gd name="connsiteX55" fmla="*/ 557235 w 12192000"/>
              <a:gd name="connsiteY55" fmla="*/ 1085440 h 3126633"/>
              <a:gd name="connsiteX56" fmla="*/ 554948 w 12192000"/>
              <a:gd name="connsiteY56" fmla="*/ 1085817 h 3126633"/>
              <a:gd name="connsiteX57" fmla="*/ 535764 w 12192000"/>
              <a:gd name="connsiteY57" fmla="*/ 1078928 h 3126633"/>
              <a:gd name="connsiteX58" fmla="*/ 532336 w 12192000"/>
              <a:gd name="connsiteY58" fmla="*/ 1074208 h 3126633"/>
              <a:gd name="connsiteX59" fmla="*/ 519417 w 12192000"/>
              <a:gd name="connsiteY59" fmla="*/ 1068474 h 3126633"/>
              <a:gd name="connsiteX60" fmla="*/ 494620 w 12192000"/>
              <a:gd name="connsiteY60" fmla="*/ 1054470 h 3126633"/>
              <a:gd name="connsiteX61" fmla="*/ 489369 w 12192000"/>
              <a:gd name="connsiteY61" fmla="*/ 1054392 h 3126633"/>
              <a:gd name="connsiteX62" fmla="*/ 451015 w 12192000"/>
              <a:gd name="connsiteY62" fmla="*/ 1037228 h 3126633"/>
              <a:gd name="connsiteX63" fmla="*/ 450196 w 12192000"/>
              <a:gd name="connsiteY63" fmla="*/ 1038199 h 3126633"/>
              <a:gd name="connsiteX64" fmla="*/ 438116 w 12192000"/>
              <a:gd name="connsiteY64" fmla="*/ 1038634 h 3126633"/>
              <a:gd name="connsiteX65" fmla="*/ 415692 w 12192000"/>
              <a:gd name="connsiteY65" fmla="*/ 1036714 h 3126633"/>
              <a:gd name="connsiteX66" fmla="*/ 360396 w 12192000"/>
              <a:gd name="connsiteY66" fmla="*/ 1047226 h 3126633"/>
              <a:gd name="connsiteX67" fmla="*/ 320375 w 12192000"/>
              <a:gd name="connsiteY67" fmla="*/ 1029464 h 3126633"/>
              <a:gd name="connsiteX68" fmla="*/ 312145 w 12192000"/>
              <a:gd name="connsiteY68" fmla="*/ 1026541 h 3126633"/>
              <a:gd name="connsiteX69" fmla="*/ 311908 w 12192000"/>
              <a:gd name="connsiteY69" fmla="*/ 1026752 h 3126633"/>
              <a:gd name="connsiteX70" fmla="*/ 303080 w 12192000"/>
              <a:gd name="connsiteY70" fmla="*/ 1024202 h 3126633"/>
              <a:gd name="connsiteX71" fmla="*/ 297138 w 12192000"/>
              <a:gd name="connsiteY71" fmla="*/ 1021211 h 3126633"/>
              <a:gd name="connsiteX72" fmla="*/ 281171 w 12192000"/>
              <a:gd name="connsiteY72" fmla="*/ 1015539 h 3126633"/>
              <a:gd name="connsiteX73" fmla="*/ 275188 w 12192000"/>
              <a:gd name="connsiteY73" fmla="*/ 1015372 h 3126633"/>
              <a:gd name="connsiteX74" fmla="*/ 225883 w 12192000"/>
              <a:gd name="connsiteY74" fmla="*/ 1034896 h 3126633"/>
              <a:gd name="connsiteX75" fmla="*/ 121223 w 12192000"/>
              <a:gd name="connsiteY75" fmla="*/ 1031062 h 3126633"/>
              <a:gd name="connsiteX76" fmla="*/ 52326 w 12192000"/>
              <a:gd name="connsiteY76" fmla="*/ 1033555 h 3126633"/>
              <a:gd name="connsiteX77" fmla="*/ 16761 w 12192000"/>
              <a:gd name="connsiteY77" fmla="*/ 1032900 h 3126633"/>
              <a:gd name="connsiteX78" fmla="*/ 0 w 12192000"/>
              <a:gd name="connsiteY78" fmla="*/ 1026822 h 3126633"/>
              <a:gd name="connsiteX79" fmla="*/ 0 w 12192000"/>
              <a:gd name="connsiteY79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78611 w 12192000"/>
              <a:gd name="connsiteY29" fmla="*/ 1502931 h 3126633"/>
              <a:gd name="connsiteX30" fmla="*/ 1931618 w 12192000"/>
              <a:gd name="connsiteY30" fmla="*/ 1488633 h 3126633"/>
              <a:gd name="connsiteX31" fmla="*/ 1925144 w 12192000"/>
              <a:gd name="connsiteY31" fmla="*/ 1491811 h 3126633"/>
              <a:gd name="connsiteX32" fmla="*/ 1858854 w 12192000"/>
              <a:gd name="connsiteY32" fmla="*/ 1451562 h 3126633"/>
              <a:gd name="connsiteX33" fmla="*/ 1764339 w 12192000"/>
              <a:gd name="connsiteY33" fmla="*/ 1434249 h 3126633"/>
              <a:gd name="connsiteX34" fmla="*/ 1693396 w 12192000"/>
              <a:gd name="connsiteY34" fmla="*/ 1427850 h 3126633"/>
              <a:gd name="connsiteX35" fmla="*/ 1653459 w 12192000"/>
              <a:gd name="connsiteY35" fmla="*/ 1421384 h 3126633"/>
              <a:gd name="connsiteX36" fmla="*/ 1624573 w 12192000"/>
              <a:gd name="connsiteY36" fmla="*/ 1419871 h 3126633"/>
              <a:gd name="connsiteX37" fmla="*/ 1550101 w 12192000"/>
              <a:gd name="connsiteY37" fmla="*/ 1398845 h 3126633"/>
              <a:gd name="connsiteX38" fmla="*/ 1426261 w 12192000"/>
              <a:gd name="connsiteY38" fmla="*/ 1356816 h 3126633"/>
              <a:gd name="connsiteX39" fmla="*/ 1400063 w 12192000"/>
              <a:gd name="connsiteY39" fmla="*/ 1349493 h 3126633"/>
              <a:gd name="connsiteX40" fmla="*/ 1378201 w 12192000"/>
              <a:gd name="connsiteY40" fmla="*/ 1349649 h 3126633"/>
              <a:gd name="connsiteX41" fmla="*/ 1373704 w 12192000"/>
              <a:gd name="connsiteY41" fmla="*/ 1355309 h 3126633"/>
              <a:gd name="connsiteX42" fmla="*/ 1359400 w 12192000"/>
              <a:gd name="connsiteY42" fmla="*/ 1352317 h 3126633"/>
              <a:gd name="connsiteX43" fmla="*/ 1355734 w 12192000"/>
              <a:gd name="connsiteY43" fmla="*/ 1352870 h 3126633"/>
              <a:gd name="connsiteX44" fmla="*/ 1334569 w 12192000"/>
              <a:gd name="connsiteY44" fmla="*/ 1354687 h 3126633"/>
              <a:gd name="connsiteX45" fmla="*/ 1285959 w 12192000"/>
              <a:gd name="connsiteY45" fmla="*/ 1325074 h 3126633"/>
              <a:gd name="connsiteX46" fmla="*/ 1228970 w 12192000"/>
              <a:gd name="connsiteY46" fmla="*/ 1316194 h 3126633"/>
              <a:gd name="connsiteX47" fmla="*/ 1081691 w 12192000"/>
              <a:gd name="connsiteY47" fmla="*/ 1276195 h 3126633"/>
              <a:gd name="connsiteX48" fmla="*/ 888229 w 12192000"/>
              <a:gd name="connsiteY48" fmla="*/ 1233330 h 3126633"/>
              <a:gd name="connsiteX49" fmla="*/ 749674 w 12192000"/>
              <a:gd name="connsiteY49" fmla="*/ 1151252 h 3126633"/>
              <a:gd name="connsiteX50" fmla="*/ 634863 w 12192000"/>
              <a:gd name="connsiteY50" fmla="*/ 1125089 h 3126633"/>
              <a:gd name="connsiteX51" fmla="*/ 572744 w 12192000"/>
              <a:gd name="connsiteY51" fmla="*/ 1095470 h 3126633"/>
              <a:gd name="connsiteX52" fmla="*/ 557235 w 12192000"/>
              <a:gd name="connsiteY52" fmla="*/ 1085440 h 3126633"/>
              <a:gd name="connsiteX53" fmla="*/ 554948 w 12192000"/>
              <a:gd name="connsiteY53" fmla="*/ 1085817 h 3126633"/>
              <a:gd name="connsiteX54" fmla="*/ 535764 w 12192000"/>
              <a:gd name="connsiteY54" fmla="*/ 1078928 h 3126633"/>
              <a:gd name="connsiteX55" fmla="*/ 532336 w 12192000"/>
              <a:gd name="connsiteY55" fmla="*/ 1074208 h 3126633"/>
              <a:gd name="connsiteX56" fmla="*/ 519417 w 12192000"/>
              <a:gd name="connsiteY56" fmla="*/ 1068474 h 3126633"/>
              <a:gd name="connsiteX57" fmla="*/ 494620 w 12192000"/>
              <a:gd name="connsiteY57" fmla="*/ 1054470 h 3126633"/>
              <a:gd name="connsiteX58" fmla="*/ 489369 w 12192000"/>
              <a:gd name="connsiteY58" fmla="*/ 1054392 h 3126633"/>
              <a:gd name="connsiteX59" fmla="*/ 451015 w 12192000"/>
              <a:gd name="connsiteY59" fmla="*/ 1037228 h 3126633"/>
              <a:gd name="connsiteX60" fmla="*/ 450196 w 12192000"/>
              <a:gd name="connsiteY60" fmla="*/ 1038199 h 3126633"/>
              <a:gd name="connsiteX61" fmla="*/ 438116 w 12192000"/>
              <a:gd name="connsiteY61" fmla="*/ 1038634 h 3126633"/>
              <a:gd name="connsiteX62" fmla="*/ 415692 w 12192000"/>
              <a:gd name="connsiteY62" fmla="*/ 1036714 h 3126633"/>
              <a:gd name="connsiteX63" fmla="*/ 360396 w 12192000"/>
              <a:gd name="connsiteY63" fmla="*/ 1047226 h 3126633"/>
              <a:gd name="connsiteX64" fmla="*/ 320375 w 12192000"/>
              <a:gd name="connsiteY64" fmla="*/ 1029464 h 3126633"/>
              <a:gd name="connsiteX65" fmla="*/ 312145 w 12192000"/>
              <a:gd name="connsiteY65" fmla="*/ 1026541 h 3126633"/>
              <a:gd name="connsiteX66" fmla="*/ 311908 w 12192000"/>
              <a:gd name="connsiteY66" fmla="*/ 1026752 h 3126633"/>
              <a:gd name="connsiteX67" fmla="*/ 303080 w 12192000"/>
              <a:gd name="connsiteY67" fmla="*/ 1024202 h 3126633"/>
              <a:gd name="connsiteX68" fmla="*/ 297138 w 12192000"/>
              <a:gd name="connsiteY68" fmla="*/ 1021211 h 3126633"/>
              <a:gd name="connsiteX69" fmla="*/ 281171 w 12192000"/>
              <a:gd name="connsiteY69" fmla="*/ 1015539 h 3126633"/>
              <a:gd name="connsiteX70" fmla="*/ 275188 w 12192000"/>
              <a:gd name="connsiteY70" fmla="*/ 1015372 h 3126633"/>
              <a:gd name="connsiteX71" fmla="*/ 225883 w 12192000"/>
              <a:gd name="connsiteY71" fmla="*/ 1034896 h 3126633"/>
              <a:gd name="connsiteX72" fmla="*/ 121223 w 12192000"/>
              <a:gd name="connsiteY72" fmla="*/ 1031062 h 3126633"/>
              <a:gd name="connsiteX73" fmla="*/ 52326 w 12192000"/>
              <a:gd name="connsiteY73" fmla="*/ 1033555 h 3126633"/>
              <a:gd name="connsiteX74" fmla="*/ 16761 w 12192000"/>
              <a:gd name="connsiteY74" fmla="*/ 1032900 h 3126633"/>
              <a:gd name="connsiteX75" fmla="*/ 0 w 12192000"/>
              <a:gd name="connsiteY75" fmla="*/ 1026822 h 3126633"/>
              <a:gd name="connsiteX76" fmla="*/ 0 w 12192000"/>
              <a:gd name="connsiteY76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925144 w 12192000"/>
              <a:gd name="connsiteY30" fmla="*/ 1491811 h 3126633"/>
              <a:gd name="connsiteX31" fmla="*/ 1858854 w 12192000"/>
              <a:gd name="connsiteY31" fmla="*/ 1451562 h 3126633"/>
              <a:gd name="connsiteX32" fmla="*/ 1764339 w 12192000"/>
              <a:gd name="connsiteY32" fmla="*/ 1434249 h 3126633"/>
              <a:gd name="connsiteX33" fmla="*/ 1693396 w 12192000"/>
              <a:gd name="connsiteY33" fmla="*/ 1427850 h 3126633"/>
              <a:gd name="connsiteX34" fmla="*/ 1653459 w 12192000"/>
              <a:gd name="connsiteY34" fmla="*/ 1421384 h 3126633"/>
              <a:gd name="connsiteX35" fmla="*/ 1624573 w 12192000"/>
              <a:gd name="connsiteY35" fmla="*/ 1419871 h 3126633"/>
              <a:gd name="connsiteX36" fmla="*/ 1550101 w 12192000"/>
              <a:gd name="connsiteY36" fmla="*/ 1398845 h 3126633"/>
              <a:gd name="connsiteX37" fmla="*/ 1426261 w 12192000"/>
              <a:gd name="connsiteY37" fmla="*/ 1356816 h 3126633"/>
              <a:gd name="connsiteX38" fmla="*/ 1400063 w 12192000"/>
              <a:gd name="connsiteY38" fmla="*/ 1349493 h 3126633"/>
              <a:gd name="connsiteX39" fmla="*/ 1378201 w 12192000"/>
              <a:gd name="connsiteY39" fmla="*/ 1349649 h 3126633"/>
              <a:gd name="connsiteX40" fmla="*/ 1373704 w 12192000"/>
              <a:gd name="connsiteY40" fmla="*/ 1355309 h 3126633"/>
              <a:gd name="connsiteX41" fmla="*/ 1359400 w 12192000"/>
              <a:gd name="connsiteY41" fmla="*/ 1352317 h 3126633"/>
              <a:gd name="connsiteX42" fmla="*/ 1355734 w 12192000"/>
              <a:gd name="connsiteY42" fmla="*/ 1352870 h 3126633"/>
              <a:gd name="connsiteX43" fmla="*/ 1334569 w 12192000"/>
              <a:gd name="connsiteY43" fmla="*/ 1354687 h 3126633"/>
              <a:gd name="connsiteX44" fmla="*/ 1285959 w 12192000"/>
              <a:gd name="connsiteY44" fmla="*/ 1325074 h 3126633"/>
              <a:gd name="connsiteX45" fmla="*/ 1228970 w 12192000"/>
              <a:gd name="connsiteY45" fmla="*/ 1316194 h 3126633"/>
              <a:gd name="connsiteX46" fmla="*/ 1081691 w 12192000"/>
              <a:gd name="connsiteY46" fmla="*/ 1276195 h 3126633"/>
              <a:gd name="connsiteX47" fmla="*/ 888229 w 12192000"/>
              <a:gd name="connsiteY47" fmla="*/ 1233330 h 3126633"/>
              <a:gd name="connsiteX48" fmla="*/ 749674 w 12192000"/>
              <a:gd name="connsiteY48" fmla="*/ 1151252 h 3126633"/>
              <a:gd name="connsiteX49" fmla="*/ 634863 w 12192000"/>
              <a:gd name="connsiteY49" fmla="*/ 1125089 h 3126633"/>
              <a:gd name="connsiteX50" fmla="*/ 572744 w 12192000"/>
              <a:gd name="connsiteY50" fmla="*/ 1095470 h 3126633"/>
              <a:gd name="connsiteX51" fmla="*/ 557235 w 12192000"/>
              <a:gd name="connsiteY51" fmla="*/ 1085440 h 3126633"/>
              <a:gd name="connsiteX52" fmla="*/ 554948 w 12192000"/>
              <a:gd name="connsiteY52" fmla="*/ 1085817 h 3126633"/>
              <a:gd name="connsiteX53" fmla="*/ 535764 w 12192000"/>
              <a:gd name="connsiteY53" fmla="*/ 1078928 h 3126633"/>
              <a:gd name="connsiteX54" fmla="*/ 532336 w 12192000"/>
              <a:gd name="connsiteY54" fmla="*/ 1074208 h 3126633"/>
              <a:gd name="connsiteX55" fmla="*/ 519417 w 12192000"/>
              <a:gd name="connsiteY55" fmla="*/ 1068474 h 3126633"/>
              <a:gd name="connsiteX56" fmla="*/ 494620 w 12192000"/>
              <a:gd name="connsiteY56" fmla="*/ 1054470 h 3126633"/>
              <a:gd name="connsiteX57" fmla="*/ 489369 w 12192000"/>
              <a:gd name="connsiteY57" fmla="*/ 1054392 h 3126633"/>
              <a:gd name="connsiteX58" fmla="*/ 451015 w 12192000"/>
              <a:gd name="connsiteY58" fmla="*/ 1037228 h 3126633"/>
              <a:gd name="connsiteX59" fmla="*/ 450196 w 12192000"/>
              <a:gd name="connsiteY59" fmla="*/ 1038199 h 3126633"/>
              <a:gd name="connsiteX60" fmla="*/ 438116 w 12192000"/>
              <a:gd name="connsiteY60" fmla="*/ 1038634 h 3126633"/>
              <a:gd name="connsiteX61" fmla="*/ 415692 w 12192000"/>
              <a:gd name="connsiteY61" fmla="*/ 1036714 h 3126633"/>
              <a:gd name="connsiteX62" fmla="*/ 360396 w 12192000"/>
              <a:gd name="connsiteY62" fmla="*/ 1047226 h 3126633"/>
              <a:gd name="connsiteX63" fmla="*/ 320375 w 12192000"/>
              <a:gd name="connsiteY63" fmla="*/ 1029464 h 3126633"/>
              <a:gd name="connsiteX64" fmla="*/ 312145 w 12192000"/>
              <a:gd name="connsiteY64" fmla="*/ 1026541 h 3126633"/>
              <a:gd name="connsiteX65" fmla="*/ 311908 w 12192000"/>
              <a:gd name="connsiteY65" fmla="*/ 1026752 h 3126633"/>
              <a:gd name="connsiteX66" fmla="*/ 303080 w 12192000"/>
              <a:gd name="connsiteY66" fmla="*/ 1024202 h 3126633"/>
              <a:gd name="connsiteX67" fmla="*/ 297138 w 12192000"/>
              <a:gd name="connsiteY67" fmla="*/ 1021211 h 3126633"/>
              <a:gd name="connsiteX68" fmla="*/ 281171 w 12192000"/>
              <a:gd name="connsiteY68" fmla="*/ 1015539 h 3126633"/>
              <a:gd name="connsiteX69" fmla="*/ 275188 w 12192000"/>
              <a:gd name="connsiteY69" fmla="*/ 1015372 h 3126633"/>
              <a:gd name="connsiteX70" fmla="*/ 225883 w 12192000"/>
              <a:gd name="connsiteY70" fmla="*/ 1034896 h 3126633"/>
              <a:gd name="connsiteX71" fmla="*/ 121223 w 12192000"/>
              <a:gd name="connsiteY71" fmla="*/ 1031062 h 3126633"/>
              <a:gd name="connsiteX72" fmla="*/ 52326 w 12192000"/>
              <a:gd name="connsiteY72" fmla="*/ 1033555 h 3126633"/>
              <a:gd name="connsiteX73" fmla="*/ 16761 w 12192000"/>
              <a:gd name="connsiteY73" fmla="*/ 1032900 h 3126633"/>
              <a:gd name="connsiteX74" fmla="*/ 0 w 12192000"/>
              <a:gd name="connsiteY74" fmla="*/ 1026822 h 3126633"/>
              <a:gd name="connsiteX75" fmla="*/ 0 w 12192000"/>
              <a:gd name="connsiteY75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925144 w 12192000"/>
              <a:gd name="connsiteY30" fmla="*/ 1491811 h 3126633"/>
              <a:gd name="connsiteX31" fmla="*/ 1764339 w 12192000"/>
              <a:gd name="connsiteY31" fmla="*/ 1434249 h 3126633"/>
              <a:gd name="connsiteX32" fmla="*/ 1693396 w 12192000"/>
              <a:gd name="connsiteY32" fmla="*/ 1427850 h 3126633"/>
              <a:gd name="connsiteX33" fmla="*/ 1653459 w 12192000"/>
              <a:gd name="connsiteY33" fmla="*/ 1421384 h 3126633"/>
              <a:gd name="connsiteX34" fmla="*/ 1624573 w 12192000"/>
              <a:gd name="connsiteY34" fmla="*/ 1419871 h 3126633"/>
              <a:gd name="connsiteX35" fmla="*/ 1550101 w 12192000"/>
              <a:gd name="connsiteY35" fmla="*/ 1398845 h 3126633"/>
              <a:gd name="connsiteX36" fmla="*/ 1426261 w 12192000"/>
              <a:gd name="connsiteY36" fmla="*/ 1356816 h 3126633"/>
              <a:gd name="connsiteX37" fmla="*/ 1400063 w 12192000"/>
              <a:gd name="connsiteY37" fmla="*/ 1349493 h 3126633"/>
              <a:gd name="connsiteX38" fmla="*/ 1378201 w 12192000"/>
              <a:gd name="connsiteY38" fmla="*/ 1349649 h 3126633"/>
              <a:gd name="connsiteX39" fmla="*/ 1373704 w 12192000"/>
              <a:gd name="connsiteY39" fmla="*/ 1355309 h 3126633"/>
              <a:gd name="connsiteX40" fmla="*/ 1359400 w 12192000"/>
              <a:gd name="connsiteY40" fmla="*/ 1352317 h 3126633"/>
              <a:gd name="connsiteX41" fmla="*/ 1355734 w 12192000"/>
              <a:gd name="connsiteY41" fmla="*/ 1352870 h 3126633"/>
              <a:gd name="connsiteX42" fmla="*/ 1334569 w 12192000"/>
              <a:gd name="connsiteY42" fmla="*/ 1354687 h 3126633"/>
              <a:gd name="connsiteX43" fmla="*/ 1285959 w 12192000"/>
              <a:gd name="connsiteY43" fmla="*/ 1325074 h 3126633"/>
              <a:gd name="connsiteX44" fmla="*/ 1228970 w 12192000"/>
              <a:gd name="connsiteY44" fmla="*/ 1316194 h 3126633"/>
              <a:gd name="connsiteX45" fmla="*/ 1081691 w 12192000"/>
              <a:gd name="connsiteY45" fmla="*/ 1276195 h 3126633"/>
              <a:gd name="connsiteX46" fmla="*/ 888229 w 12192000"/>
              <a:gd name="connsiteY46" fmla="*/ 1233330 h 3126633"/>
              <a:gd name="connsiteX47" fmla="*/ 749674 w 12192000"/>
              <a:gd name="connsiteY47" fmla="*/ 1151252 h 3126633"/>
              <a:gd name="connsiteX48" fmla="*/ 634863 w 12192000"/>
              <a:gd name="connsiteY48" fmla="*/ 1125089 h 3126633"/>
              <a:gd name="connsiteX49" fmla="*/ 572744 w 12192000"/>
              <a:gd name="connsiteY49" fmla="*/ 1095470 h 3126633"/>
              <a:gd name="connsiteX50" fmla="*/ 557235 w 12192000"/>
              <a:gd name="connsiteY50" fmla="*/ 1085440 h 3126633"/>
              <a:gd name="connsiteX51" fmla="*/ 554948 w 12192000"/>
              <a:gd name="connsiteY51" fmla="*/ 1085817 h 3126633"/>
              <a:gd name="connsiteX52" fmla="*/ 535764 w 12192000"/>
              <a:gd name="connsiteY52" fmla="*/ 1078928 h 3126633"/>
              <a:gd name="connsiteX53" fmla="*/ 532336 w 12192000"/>
              <a:gd name="connsiteY53" fmla="*/ 1074208 h 3126633"/>
              <a:gd name="connsiteX54" fmla="*/ 519417 w 12192000"/>
              <a:gd name="connsiteY54" fmla="*/ 1068474 h 3126633"/>
              <a:gd name="connsiteX55" fmla="*/ 494620 w 12192000"/>
              <a:gd name="connsiteY55" fmla="*/ 1054470 h 3126633"/>
              <a:gd name="connsiteX56" fmla="*/ 489369 w 12192000"/>
              <a:gd name="connsiteY56" fmla="*/ 1054392 h 3126633"/>
              <a:gd name="connsiteX57" fmla="*/ 451015 w 12192000"/>
              <a:gd name="connsiteY57" fmla="*/ 1037228 h 3126633"/>
              <a:gd name="connsiteX58" fmla="*/ 450196 w 12192000"/>
              <a:gd name="connsiteY58" fmla="*/ 1038199 h 3126633"/>
              <a:gd name="connsiteX59" fmla="*/ 438116 w 12192000"/>
              <a:gd name="connsiteY59" fmla="*/ 1038634 h 3126633"/>
              <a:gd name="connsiteX60" fmla="*/ 415692 w 12192000"/>
              <a:gd name="connsiteY60" fmla="*/ 1036714 h 3126633"/>
              <a:gd name="connsiteX61" fmla="*/ 360396 w 12192000"/>
              <a:gd name="connsiteY61" fmla="*/ 1047226 h 3126633"/>
              <a:gd name="connsiteX62" fmla="*/ 320375 w 12192000"/>
              <a:gd name="connsiteY62" fmla="*/ 1029464 h 3126633"/>
              <a:gd name="connsiteX63" fmla="*/ 312145 w 12192000"/>
              <a:gd name="connsiteY63" fmla="*/ 1026541 h 3126633"/>
              <a:gd name="connsiteX64" fmla="*/ 311908 w 12192000"/>
              <a:gd name="connsiteY64" fmla="*/ 1026752 h 3126633"/>
              <a:gd name="connsiteX65" fmla="*/ 303080 w 12192000"/>
              <a:gd name="connsiteY65" fmla="*/ 1024202 h 3126633"/>
              <a:gd name="connsiteX66" fmla="*/ 297138 w 12192000"/>
              <a:gd name="connsiteY66" fmla="*/ 1021211 h 3126633"/>
              <a:gd name="connsiteX67" fmla="*/ 281171 w 12192000"/>
              <a:gd name="connsiteY67" fmla="*/ 1015539 h 3126633"/>
              <a:gd name="connsiteX68" fmla="*/ 275188 w 12192000"/>
              <a:gd name="connsiteY68" fmla="*/ 1015372 h 3126633"/>
              <a:gd name="connsiteX69" fmla="*/ 225883 w 12192000"/>
              <a:gd name="connsiteY69" fmla="*/ 1034896 h 3126633"/>
              <a:gd name="connsiteX70" fmla="*/ 121223 w 12192000"/>
              <a:gd name="connsiteY70" fmla="*/ 1031062 h 3126633"/>
              <a:gd name="connsiteX71" fmla="*/ 52326 w 12192000"/>
              <a:gd name="connsiteY71" fmla="*/ 1033555 h 3126633"/>
              <a:gd name="connsiteX72" fmla="*/ 16761 w 12192000"/>
              <a:gd name="connsiteY72" fmla="*/ 1032900 h 3126633"/>
              <a:gd name="connsiteX73" fmla="*/ 0 w 12192000"/>
              <a:gd name="connsiteY73" fmla="*/ 1026822 h 3126633"/>
              <a:gd name="connsiteX74" fmla="*/ 0 w 12192000"/>
              <a:gd name="connsiteY74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925144 w 12192000"/>
              <a:gd name="connsiteY30" fmla="*/ 1491811 h 3126633"/>
              <a:gd name="connsiteX31" fmla="*/ 1693396 w 12192000"/>
              <a:gd name="connsiteY31" fmla="*/ 1427850 h 3126633"/>
              <a:gd name="connsiteX32" fmla="*/ 1653459 w 12192000"/>
              <a:gd name="connsiteY32" fmla="*/ 1421384 h 3126633"/>
              <a:gd name="connsiteX33" fmla="*/ 1624573 w 12192000"/>
              <a:gd name="connsiteY33" fmla="*/ 1419871 h 3126633"/>
              <a:gd name="connsiteX34" fmla="*/ 1550101 w 12192000"/>
              <a:gd name="connsiteY34" fmla="*/ 1398845 h 3126633"/>
              <a:gd name="connsiteX35" fmla="*/ 1426261 w 12192000"/>
              <a:gd name="connsiteY35" fmla="*/ 1356816 h 3126633"/>
              <a:gd name="connsiteX36" fmla="*/ 1400063 w 12192000"/>
              <a:gd name="connsiteY36" fmla="*/ 1349493 h 3126633"/>
              <a:gd name="connsiteX37" fmla="*/ 1378201 w 12192000"/>
              <a:gd name="connsiteY37" fmla="*/ 1349649 h 3126633"/>
              <a:gd name="connsiteX38" fmla="*/ 1373704 w 12192000"/>
              <a:gd name="connsiteY38" fmla="*/ 1355309 h 3126633"/>
              <a:gd name="connsiteX39" fmla="*/ 1359400 w 12192000"/>
              <a:gd name="connsiteY39" fmla="*/ 1352317 h 3126633"/>
              <a:gd name="connsiteX40" fmla="*/ 1355734 w 12192000"/>
              <a:gd name="connsiteY40" fmla="*/ 1352870 h 3126633"/>
              <a:gd name="connsiteX41" fmla="*/ 1334569 w 12192000"/>
              <a:gd name="connsiteY41" fmla="*/ 1354687 h 3126633"/>
              <a:gd name="connsiteX42" fmla="*/ 1285959 w 12192000"/>
              <a:gd name="connsiteY42" fmla="*/ 1325074 h 3126633"/>
              <a:gd name="connsiteX43" fmla="*/ 1228970 w 12192000"/>
              <a:gd name="connsiteY43" fmla="*/ 1316194 h 3126633"/>
              <a:gd name="connsiteX44" fmla="*/ 1081691 w 12192000"/>
              <a:gd name="connsiteY44" fmla="*/ 1276195 h 3126633"/>
              <a:gd name="connsiteX45" fmla="*/ 888229 w 12192000"/>
              <a:gd name="connsiteY45" fmla="*/ 1233330 h 3126633"/>
              <a:gd name="connsiteX46" fmla="*/ 749674 w 12192000"/>
              <a:gd name="connsiteY46" fmla="*/ 1151252 h 3126633"/>
              <a:gd name="connsiteX47" fmla="*/ 634863 w 12192000"/>
              <a:gd name="connsiteY47" fmla="*/ 1125089 h 3126633"/>
              <a:gd name="connsiteX48" fmla="*/ 572744 w 12192000"/>
              <a:gd name="connsiteY48" fmla="*/ 1095470 h 3126633"/>
              <a:gd name="connsiteX49" fmla="*/ 557235 w 12192000"/>
              <a:gd name="connsiteY49" fmla="*/ 1085440 h 3126633"/>
              <a:gd name="connsiteX50" fmla="*/ 554948 w 12192000"/>
              <a:gd name="connsiteY50" fmla="*/ 1085817 h 3126633"/>
              <a:gd name="connsiteX51" fmla="*/ 535764 w 12192000"/>
              <a:gd name="connsiteY51" fmla="*/ 1078928 h 3126633"/>
              <a:gd name="connsiteX52" fmla="*/ 532336 w 12192000"/>
              <a:gd name="connsiteY52" fmla="*/ 1074208 h 3126633"/>
              <a:gd name="connsiteX53" fmla="*/ 519417 w 12192000"/>
              <a:gd name="connsiteY53" fmla="*/ 1068474 h 3126633"/>
              <a:gd name="connsiteX54" fmla="*/ 494620 w 12192000"/>
              <a:gd name="connsiteY54" fmla="*/ 1054470 h 3126633"/>
              <a:gd name="connsiteX55" fmla="*/ 489369 w 12192000"/>
              <a:gd name="connsiteY55" fmla="*/ 1054392 h 3126633"/>
              <a:gd name="connsiteX56" fmla="*/ 451015 w 12192000"/>
              <a:gd name="connsiteY56" fmla="*/ 1037228 h 3126633"/>
              <a:gd name="connsiteX57" fmla="*/ 450196 w 12192000"/>
              <a:gd name="connsiteY57" fmla="*/ 1038199 h 3126633"/>
              <a:gd name="connsiteX58" fmla="*/ 438116 w 12192000"/>
              <a:gd name="connsiteY58" fmla="*/ 1038634 h 3126633"/>
              <a:gd name="connsiteX59" fmla="*/ 415692 w 12192000"/>
              <a:gd name="connsiteY59" fmla="*/ 1036714 h 3126633"/>
              <a:gd name="connsiteX60" fmla="*/ 360396 w 12192000"/>
              <a:gd name="connsiteY60" fmla="*/ 1047226 h 3126633"/>
              <a:gd name="connsiteX61" fmla="*/ 320375 w 12192000"/>
              <a:gd name="connsiteY61" fmla="*/ 1029464 h 3126633"/>
              <a:gd name="connsiteX62" fmla="*/ 312145 w 12192000"/>
              <a:gd name="connsiteY62" fmla="*/ 1026541 h 3126633"/>
              <a:gd name="connsiteX63" fmla="*/ 311908 w 12192000"/>
              <a:gd name="connsiteY63" fmla="*/ 1026752 h 3126633"/>
              <a:gd name="connsiteX64" fmla="*/ 303080 w 12192000"/>
              <a:gd name="connsiteY64" fmla="*/ 1024202 h 3126633"/>
              <a:gd name="connsiteX65" fmla="*/ 297138 w 12192000"/>
              <a:gd name="connsiteY65" fmla="*/ 1021211 h 3126633"/>
              <a:gd name="connsiteX66" fmla="*/ 281171 w 12192000"/>
              <a:gd name="connsiteY66" fmla="*/ 1015539 h 3126633"/>
              <a:gd name="connsiteX67" fmla="*/ 275188 w 12192000"/>
              <a:gd name="connsiteY67" fmla="*/ 1015372 h 3126633"/>
              <a:gd name="connsiteX68" fmla="*/ 225883 w 12192000"/>
              <a:gd name="connsiteY68" fmla="*/ 1034896 h 3126633"/>
              <a:gd name="connsiteX69" fmla="*/ 121223 w 12192000"/>
              <a:gd name="connsiteY69" fmla="*/ 1031062 h 3126633"/>
              <a:gd name="connsiteX70" fmla="*/ 52326 w 12192000"/>
              <a:gd name="connsiteY70" fmla="*/ 1033555 h 3126633"/>
              <a:gd name="connsiteX71" fmla="*/ 16761 w 12192000"/>
              <a:gd name="connsiteY71" fmla="*/ 1032900 h 3126633"/>
              <a:gd name="connsiteX72" fmla="*/ 0 w 12192000"/>
              <a:gd name="connsiteY72" fmla="*/ 1026822 h 3126633"/>
              <a:gd name="connsiteX73" fmla="*/ 0 w 12192000"/>
              <a:gd name="connsiteY73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925144 w 12192000"/>
              <a:gd name="connsiteY30" fmla="*/ 1491811 h 3126633"/>
              <a:gd name="connsiteX31" fmla="*/ 1693396 w 12192000"/>
              <a:gd name="connsiteY31" fmla="*/ 1427850 h 3126633"/>
              <a:gd name="connsiteX32" fmla="*/ 1653459 w 12192000"/>
              <a:gd name="connsiteY32" fmla="*/ 1421384 h 3126633"/>
              <a:gd name="connsiteX33" fmla="*/ 1624573 w 12192000"/>
              <a:gd name="connsiteY33" fmla="*/ 1419871 h 3126633"/>
              <a:gd name="connsiteX34" fmla="*/ 1550101 w 12192000"/>
              <a:gd name="connsiteY34" fmla="*/ 1398845 h 3126633"/>
              <a:gd name="connsiteX35" fmla="*/ 1426261 w 12192000"/>
              <a:gd name="connsiteY35" fmla="*/ 1356816 h 3126633"/>
              <a:gd name="connsiteX36" fmla="*/ 1400063 w 12192000"/>
              <a:gd name="connsiteY36" fmla="*/ 1349493 h 3126633"/>
              <a:gd name="connsiteX37" fmla="*/ 1378201 w 12192000"/>
              <a:gd name="connsiteY37" fmla="*/ 1349649 h 3126633"/>
              <a:gd name="connsiteX38" fmla="*/ 1373704 w 12192000"/>
              <a:gd name="connsiteY38" fmla="*/ 1355309 h 3126633"/>
              <a:gd name="connsiteX39" fmla="*/ 1359400 w 12192000"/>
              <a:gd name="connsiteY39" fmla="*/ 1352317 h 3126633"/>
              <a:gd name="connsiteX40" fmla="*/ 1355734 w 12192000"/>
              <a:gd name="connsiteY40" fmla="*/ 1352870 h 3126633"/>
              <a:gd name="connsiteX41" fmla="*/ 1334569 w 12192000"/>
              <a:gd name="connsiteY41" fmla="*/ 1354687 h 3126633"/>
              <a:gd name="connsiteX42" fmla="*/ 1285959 w 12192000"/>
              <a:gd name="connsiteY42" fmla="*/ 1325074 h 3126633"/>
              <a:gd name="connsiteX43" fmla="*/ 1228970 w 12192000"/>
              <a:gd name="connsiteY43" fmla="*/ 1316194 h 3126633"/>
              <a:gd name="connsiteX44" fmla="*/ 1081691 w 12192000"/>
              <a:gd name="connsiteY44" fmla="*/ 1276195 h 3126633"/>
              <a:gd name="connsiteX45" fmla="*/ 749674 w 12192000"/>
              <a:gd name="connsiteY45" fmla="*/ 1151252 h 3126633"/>
              <a:gd name="connsiteX46" fmla="*/ 634863 w 12192000"/>
              <a:gd name="connsiteY46" fmla="*/ 1125089 h 3126633"/>
              <a:gd name="connsiteX47" fmla="*/ 572744 w 12192000"/>
              <a:gd name="connsiteY47" fmla="*/ 1095470 h 3126633"/>
              <a:gd name="connsiteX48" fmla="*/ 557235 w 12192000"/>
              <a:gd name="connsiteY48" fmla="*/ 1085440 h 3126633"/>
              <a:gd name="connsiteX49" fmla="*/ 554948 w 12192000"/>
              <a:gd name="connsiteY49" fmla="*/ 1085817 h 3126633"/>
              <a:gd name="connsiteX50" fmla="*/ 535764 w 12192000"/>
              <a:gd name="connsiteY50" fmla="*/ 1078928 h 3126633"/>
              <a:gd name="connsiteX51" fmla="*/ 532336 w 12192000"/>
              <a:gd name="connsiteY51" fmla="*/ 1074208 h 3126633"/>
              <a:gd name="connsiteX52" fmla="*/ 519417 w 12192000"/>
              <a:gd name="connsiteY52" fmla="*/ 1068474 h 3126633"/>
              <a:gd name="connsiteX53" fmla="*/ 494620 w 12192000"/>
              <a:gd name="connsiteY53" fmla="*/ 1054470 h 3126633"/>
              <a:gd name="connsiteX54" fmla="*/ 489369 w 12192000"/>
              <a:gd name="connsiteY54" fmla="*/ 1054392 h 3126633"/>
              <a:gd name="connsiteX55" fmla="*/ 451015 w 12192000"/>
              <a:gd name="connsiteY55" fmla="*/ 1037228 h 3126633"/>
              <a:gd name="connsiteX56" fmla="*/ 450196 w 12192000"/>
              <a:gd name="connsiteY56" fmla="*/ 1038199 h 3126633"/>
              <a:gd name="connsiteX57" fmla="*/ 438116 w 12192000"/>
              <a:gd name="connsiteY57" fmla="*/ 1038634 h 3126633"/>
              <a:gd name="connsiteX58" fmla="*/ 415692 w 12192000"/>
              <a:gd name="connsiteY58" fmla="*/ 1036714 h 3126633"/>
              <a:gd name="connsiteX59" fmla="*/ 360396 w 12192000"/>
              <a:gd name="connsiteY59" fmla="*/ 1047226 h 3126633"/>
              <a:gd name="connsiteX60" fmla="*/ 320375 w 12192000"/>
              <a:gd name="connsiteY60" fmla="*/ 1029464 h 3126633"/>
              <a:gd name="connsiteX61" fmla="*/ 312145 w 12192000"/>
              <a:gd name="connsiteY61" fmla="*/ 1026541 h 3126633"/>
              <a:gd name="connsiteX62" fmla="*/ 311908 w 12192000"/>
              <a:gd name="connsiteY62" fmla="*/ 1026752 h 3126633"/>
              <a:gd name="connsiteX63" fmla="*/ 303080 w 12192000"/>
              <a:gd name="connsiteY63" fmla="*/ 1024202 h 3126633"/>
              <a:gd name="connsiteX64" fmla="*/ 297138 w 12192000"/>
              <a:gd name="connsiteY64" fmla="*/ 1021211 h 3126633"/>
              <a:gd name="connsiteX65" fmla="*/ 281171 w 12192000"/>
              <a:gd name="connsiteY65" fmla="*/ 1015539 h 3126633"/>
              <a:gd name="connsiteX66" fmla="*/ 275188 w 12192000"/>
              <a:gd name="connsiteY66" fmla="*/ 1015372 h 3126633"/>
              <a:gd name="connsiteX67" fmla="*/ 225883 w 12192000"/>
              <a:gd name="connsiteY67" fmla="*/ 1034896 h 3126633"/>
              <a:gd name="connsiteX68" fmla="*/ 121223 w 12192000"/>
              <a:gd name="connsiteY68" fmla="*/ 1031062 h 3126633"/>
              <a:gd name="connsiteX69" fmla="*/ 52326 w 12192000"/>
              <a:gd name="connsiteY69" fmla="*/ 1033555 h 3126633"/>
              <a:gd name="connsiteX70" fmla="*/ 16761 w 12192000"/>
              <a:gd name="connsiteY70" fmla="*/ 1032900 h 3126633"/>
              <a:gd name="connsiteX71" fmla="*/ 0 w 12192000"/>
              <a:gd name="connsiteY71" fmla="*/ 1026822 h 3126633"/>
              <a:gd name="connsiteX72" fmla="*/ 0 w 12192000"/>
              <a:gd name="connsiteY72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925144 w 12192000"/>
              <a:gd name="connsiteY30" fmla="*/ 1491811 h 3126633"/>
              <a:gd name="connsiteX31" fmla="*/ 1693396 w 12192000"/>
              <a:gd name="connsiteY31" fmla="*/ 1427850 h 3126633"/>
              <a:gd name="connsiteX32" fmla="*/ 1653459 w 12192000"/>
              <a:gd name="connsiteY32" fmla="*/ 1421384 h 3126633"/>
              <a:gd name="connsiteX33" fmla="*/ 1624573 w 12192000"/>
              <a:gd name="connsiteY33" fmla="*/ 1419871 h 3126633"/>
              <a:gd name="connsiteX34" fmla="*/ 1426261 w 12192000"/>
              <a:gd name="connsiteY34" fmla="*/ 1356816 h 3126633"/>
              <a:gd name="connsiteX35" fmla="*/ 1400063 w 12192000"/>
              <a:gd name="connsiteY35" fmla="*/ 1349493 h 3126633"/>
              <a:gd name="connsiteX36" fmla="*/ 1378201 w 12192000"/>
              <a:gd name="connsiteY36" fmla="*/ 1349649 h 3126633"/>
              <a:gd name="connsiteX37" fmla="*/ 1373704 w 12192000"/>
              <a:gd name="connsiteY37" fmla="*/ 1355309 h 3126633"/>
              <a:gd name="connsiteX38" fmla="*/ 1359400 w 12192000"/>
              <a:gd name="connsiteY38" fmla="*/ 1352317 h 3126633"/>
              <a:gd name="connsiteX39" fmla="*/ 1355734 w 12192000"/>
              <a:gd name="connsiteY39" fmla="*/ 1352870 h 3126633"/>
              <a:gd name="connsiteX40" fmla="*/ 1334569 w 12192000"/>
              <a:gd name="connsiteY40" fmla="*/ 1354687 h 3126633"/>
              <a:gd name="connsiteX41" fmla="*/ 1285959 w 12192000"/>
              <a:gd name="connsiteY41" fmla="*/ 1325074 h 3126633"/>
              <a:gd name="connsiteX42" fmla="*/ 1228970 w 12192000"/>
              <a:gd name="connsiteY42" fmla="*/ 1316194 h 3126633"/>
              <a:gd name="connsiteX43" fmla="*/ 1081691 w 12192000"/>
              <a:gd name="connsiteY43" fmla="*/ 1276195 h 3126633"/>
              <a:gd name="connsiteX44" fmla="*/ 749674 w 12192000"/>
              <a:gd name="connsiteY44" fmla="*/ 1151252 h 3126633"/>
              <a:gd name="connsiteX45" fmla="*/ 634863 w 12192000"/>
              <a:gd name="connsiteY45" fmla="*/ 1125089 h 3126633"/>
              <a:gd name="connsiteX46" fmla="*/ 572744 w 12192000"/>
              <a:gd name="connsiteY46" fmla="*/ 1095470 h 3126633"/>
              <a:gd name="connsiteX47" fmla="*/ 557235 w 12192000"/>
              <a:gd name="connsiteY47" fmla="*/ 1085440 h 3126633"/>
              <a:gd name="connsiteX48" fmla="*/ 554948 w 12192000"/>
              <a:gd name="connsiteY48" fmla="*/ 1085817 h 3126633"/>
              <a:gd name="connsiteX49" fmla="*/ 535764 w 12192000"/>
              <a:gd name="connsiteY49" fmla="*/ 1078928 h 3126633"/>
              <a:gd name="connsiteX50" fmla="*/ 532336 w 12192000"/>
              <a:gd name="connsiteY50" fmla="*/ 1074208 h 3126633"/>
              <a:gd name="connsiteX51" fmla="*/ 519417 w 12192000"/>
              <a:gd name="connsiteY51" fmla="*/ 1068474 h 3126633"/>
              <a:gd name="connsiteX52" fmla="*/ 494620 w 12192000"/>
              <a:gd name="connsiteY52" fmla="*/ 1054470 h 3126633"/>
              <a:gd name="connsiteX53" fmla="*/ 489369 w 12192000"/>
              <a:gd name="connsiteY53" fmla="*/ 1054392 h 3126633"/>
              <a:gd name="connsiteX54" fmla="*/ 451015 w 12192000"/>
              <a:gd name="connsiteY54" fmla="*/ 1037228 h 3126633"/>
              <a:gd name="connsiteX55" fmla="*/ 450196 w 12192000"/>
              <a:gd name="connsiteY55" fmla="*/ 1038199 h 3126633"/>
              <a:gd name="connsiteX56" fmla="*/ 438116 w 12192000"/>
              <a:gd name="connsiteY56" fmla="*/ 1038634 h 3126633"/>
              <a:gd name="connsiteX57" fmla="*/ 415692 w 12192000"/>
              <a:gd name="connsiteY57" fmla="*/ 1036714 h 3126633"/>
              <a:gd name="connsiteX58" fmla="*/ 360396 w 12192000"/>
              <a:gd name="connsiteY58" fmla="*/ 1047226 h 3126633"/>
              <a:gd name="connsiteX59" fmla="*/ 320375 w 12192000"/>
              <a:gd name="connsiteY59" fmla="*/ 1029464 h 3126633"/>
              <a:gd name="connsiteX60" fmla="*/ 312145 w 12192000"/>
              <a:gd name="connsiteY60" fmla="*/ 1026541 h 3126633"/>
              <a:gd name="connsiteX61" fmla="*/ 311908 w 12192000"/>
              <a:gd name="connsiteY61" fmla="*/ 1026752 h 3126633"/>
              <a:gd name="connsiteX62" fmla="*/ 303080 w 12192000"/>
              <a:gd name="connsiteY62" fmla="*/ 1024202 h 3126633"/>
              <a:gd name="connsiteX63" fmla="*/ 297138 w 12192000"/>
              <a:gd name="connsiteY63" fmla="*/ 1021211 h 3126633"/>
              <a:gd name="connsiteX64" fmla="*/ 281171 w 12192000"/>
              <a:gd name="connsiteY64" fmla="*/ 1015539 h 3126633"/>
              <a:gd name="connsiteX65" fmla="*/ 275188 w 12192000"/>
              <a:gd name="connsiteY65" fmla="*/ 1015372 h 3126633"/>
              <a:gd name="connsiteX66" fmla="*/ 225883 w 12192000"/>
              <a:gd name="connsiteY66" fmla="*/ 1034896 h 3126633"/>
              <a:gd name="connsiteX67" fmla="*/ 121223 w 12192000"/>
              <a:gd name="connsiteY67" fmla="*/ 1031062 h 3126633"/>
              <a:gd name="connsiteX68" fmla="*/ 52326 w 12192000"/>
              <a:gd name="connsiteY68" fmla="*/ 1033555 h 3126633"/>
              <a:gd name="connsiteX69" fmla="*/ 16761 w 12192000"/>
              <a:gd name="connsiteY69" fmla="*/ 1032900 h 3126633"/>
              <a:gd name="connsiteX70" fmla="*/ 0 w 12192000"/>
              <a:gd name="connsiteY70" fmla="*/ 1026822 h 3126633"/>
              <a:gd name="connsiteX71" fmla="*/ 0 w 12192000"/>
              <a:gd name="connsiteY71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693396 w 12192000"/>
              <a:gd name="connsiteY30" fmla="*/ 1427850 h 3126633"/>
              <a:gd name="connsiteX31" fmla="*/ 1653459 w 12192000"/>
              <a:gd name="connsiteY31" fmla="*/ 1421384 h 3126633"/>
              <a:gd name="connsiteX32" fmla="*/ 1624573 w 12192000"/>
              <a:gd name="connsiteY32" fmla="*/ 1419871 h 3126633"/>
              <a:gd name="connsiteX33" fmla="*/ 1426261 w 12192000"/>
              <a:gd name="connsiteY33" fmla="*/ 1356816 h 3126633"/>
              <a:gd name="connsiteX34" fmla="*/ 1400063 w 12192000"/>
              <a:gd name="connsiteY34" fmla="*/ 1349493 h 3126633"/>
              <a:gd name="connsiteX35" fmla="*/ 1378201 w 12192000"/>
              <a:gd name="connsiteY35" fmla="*/ 1349649 h 3126633"/>
              <a:gd name="connsiteX36" fmla="*/ 1373704 w 12192000"/>
              <a:gd name="connsiteY36" fmla="*/ 1355309 h 3126633"/>
              <a:gd name="connsiteX37" fmla="*/ 1359400 w 12192000"/>
              <a:gd name="connsiteY37" fmla="*/ 1352317 h 3126633"/>
              <a:gd name="connsiteX38" fmla="*/ 1355734 w 12192000"/>
              <a:gd name="connsiteY38" fmla="*/ 1352870 h 3126633"/>
              <a:gd name="connsiteX39" fmla="*/ 1334569 w 12192000"/>
              <a:gd name="connsiteY39" fmla="*/ 1354687 h 3126633"/>
              <a:gd name="connsiteX40" fmla="*/ 1285959 w 12192000"/>
              <a:gd name="connsiteY40" fmla="*/ 1325074 h 3126633"/>
              <a:gd name="connsiteX41" fmla="*/ 1228970 w 12192000"/>
              <a:gd name="connsiteY41" fmla="*/ 1316194 h 3126633"/>
              <a:gd name="connsiteX42" fmla="*/ 1081691 w 12192000"/>
              <a:gd name="connsiteY42" fmla="*/ 1276195 h 3126633"/>
              <a:gd name="connsiteX43" fmla="*/ 749674 w 12192000"/>
              <a:gd name="connsiteY43" fmla="*/ 1151252 h 3126633"/>
              <a:gd name="connsiteX44" fmla="*/ 634863 w 12192000"/>
              <a:gd name="connsiteY44" fmla="*/ 1125089 h 3126633"/>
              <a:gd name="connsiteX45" fmla="*/ 572744 w 12192000"/>
              <a:gd name="connsiteY45" fmla="*/ 1095470 h 3126633"/>
              <a:gd name="connsiteX46" fmla="*/ 557235 w 12192000"/>
              <a:gd name="connsiteY46" fmla="*/ 1085440 h 3126633"/>
              <a:gd name="connsiteX47" fmla="*/ 554948 w 12192000"/>
              <a:gd name="connsiteY47" fmla="*/ 1085817 h 3126633"/>
              <a:gd name="connsiteX48" fmla="*/ 535764 w 12192000"/>
              <a:gd name="connsiteY48" fmla="*/ 1078928 h 3126633"/>
              <a:gd name="connsiteX49" fmla="*/ 532336 w 12192000"/>
              <a:gd name="connsiteY49" fmla="*/ 1074208 h 3126633"/>
              <a:gd name="connsiteX50" fmla="*/ 519417 w 12192000"/>
              <a:gd name="connsiteY50" fmla="*/ 1068474 h 3126633"/>
              <a:gd name="connsiteX51" fmla="*/ 494620 w 12192000"/>
              <a:gd name="connsiteY51" fmla="*/ 1054470 h 3126633"/>
              <a:gd name="connsiteX52" fmla="*/ 489369 w 12192000"/>
              <a:gd name="connsiteY52" fmla="*/ 1054392 h 3126633"/>
              <a:gd name="connsiteX53" fmla="*/ 451015 w 12192000"/>
              <a:gd name="connsiteY53" fmla="*/ 1037228 h 3126633"/>
              <a:gd name="connsiteX54" fmla="*/ 450196 w 12192000"/>
              <a:gd name="connsiteY54" fmla="*/ 1038199 h 3126633"/>
              <a:gd name="connsiteX55" fmla="*/ 438116 w 12192000"/>
              <a:gd name="connsiteY55" fmla="*/ 1038634 h 3126633"/>
              <a:gd name="connsiteX56" fmla="*/ 415692 w 12192000"/>
              <a:gd name="connsiteY56" fmla="*/ 1036714 h 3126633"/>
              <a:gd name="connsiteX57" fmla="*/ 360396 w 12192000"/>
              <a:gd name="connsiteY57" fmla="*/ 1047226 h 3126633"/>
              <a:gd name="connsiteX58" fmla="*/ 320375 w 12192000"/>
              <a:gd name="connsiteY58" fmla="*/ 1029464 h 3126633"/>
              <a:gd name="connsiteX59" fmla="*/ 312145 w 12192000"/>
              <a:gd name="connsiteY59" fmla="*/ 1026541 h 3126633"/>
              <a:gd name="connsiteX60" fmla="*/ 311908 w 12192000"/>
              <a:gd name="connsiteY60" fmla="*/ 1026752 h 3126633"/>
              <a:gd name="connsiteX61" fmla="*/ 303080 w 12192000"/>
              <a:gd name="connsiteY61" fmla="*/ 1024202 h 3126633"/>
              <a:gd name="connsiteX62" fmla="*/ 297138 w 12192000"/>
              <a:gd name="connsiteY62" fmla="*/ 1021211 h 3126633"/>
              <a:gd name="connsiteX63" fmla="*/ 281171 w 12192000"/>
              <a:gd name="connsiteY63" fmla="*/ 1015539 h 3126633"/>
              <a:gd name="connsiteX64" fmla="*/ 275188 w 12192000"/>
              <a:gd name="connsiteY64" fmla="*/ 1015372 h 3126633"/>
              <a:gd name="connsiteX65" fmla="*/ 225883 w 12192000"/>
              <a:gd name="connsiteY65" fmla="*/ 1034896 h 3126633"/>
              <a:gd name="connsiteX66" fmla="*/ 121223 w 12192000"/>
              <a:gd name="connsiteY66" fmla="*/ 1031062 h 3126633"/>
              <a:gd name="connsiteX67" fmla="*/ 52326 w 12192000"/>
              <a:gd name="connsiteY67" fmla="*/ 1033555 h 3126633"/>
              <a:gd name="connsiteX68" fmla="*/ 16761 w 12192000"/>
              <a:gd name="connsiteY68" fmla="*/ 1032900 h 3126633"/>
              <a:gd name="connsiteX69" fmla="*/ 0 w 12192000"/>
              <a:gd name="connsiteY69" fmla="*/ 1026822 h 3126633"/>
              <a:gd name="connsiteX70" fmla="*/ 0 w 12192000"/>
              <a:gd name="connsiteY70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693396 w 12192000"/>
              <a:gd name="connsiteY30" fmla="*/ 1427850 h 3126633"/>
              <a:gd name="connsiteX31" fmla="*/ 1653459 w 12192000"/>
              <a:gd name="connsiteY31" fmla="*/ 1421384 h 3126633"/>
              <a:gd name="connsiteX32" fmla="*/ 1426261 w 12192000"/>
              <a:gd name="connsiteY32" fmla="*/ 1356816 h 3126633"/>
              <a:gd name="connsiteX33" fmla="*/ 1400063 w 12192000"/>
              <a:gd name="connsiteY33" fmla="*/ 1349493 h 3126633"/>
              <a:gd name="connsiteX34" fmla="*/ 1378201 w 12192000"/>
              <a:gd name="connsiteY34" fmla="*/ 1349649 h 3126633"/>
              <a:gd name="connsiteX35" fmla="*/ 1373704 w 12192000"/>
              <a:gd name="connsiteY35" fmla="*/ 1355309 h 3126633"/>
              <a:gd name="connsiteX36" fmla="*/ 1359400 w 12192000"/>
              <a:gd name="connsiteY36" fmla="*/ 1352317 h 3126633"/>
              <a:gd name="connsiteX37" fmla="*/ 1355734 w 12192000"/>
              <a:gd name="connsiteY37" fmla="*/ 1352870 h 3126633"/>
              <a:gd name="connsiteX38" fmla="*/ 1334569 w 12192000"/>
              <a:gd name="connsiteY38" fmla="*/ 1354687 h 3126633"/>
              <a:gd name="connsiteX39" fmla="*/ 1285959 w 12192000"/>
              <a:gd name="connsiteY39" fmla="*/ 1325074 h 3126633"/>
              <a:gd name="connsiteX40" fmla="*/ 1228970 w 12192000"/>
              <a:gd name="connsiteY40" fmla="*/ 1316194 h 3126633"/>
              <a:gd name="connsiteX41" fmla="*/ 1081691 w 12192000"/>
              <a:gd name="connsiteY41" fmla="*/ 1276195 h 3126633"/>
              <a:gd name="connsiteX42" fmla="*/ 749674 w 12192000"/>
              <a:gd name="connsiteY42" fmla="*/ 1151252 h 3126633"/>
              <a:gd name="connsiteX43" fmla="*/ 634863 w 12192000"/>
              <a:gd name="connsiteY43" fmla="*/ 1125089 h 3126633"/>
              <a:gd name="connsiteX44" fmla="*/ 572744 w 12192000"/>
              <a:gd name="connsiteY44" fmla="*/ 1095470 h 3126633"/>
              <a:gd name="connsiteX45" fmla="*/ 557235 w 12192000"/>
              <a:gd name="connsiteY45" fmla="*/ 1085440 h 3126633"/>
              <a:gd name="connsiteX46" fmla="*/ 554948 w 12192000"/>
              <a:gd name="connsiteY46" fmla="*/ 1085817 h 3126633"/>
              <a:gd name="connsiteX47" fmla="*/ 535764 w 12192000"/>
              <a:gd name="connsiteY47" fmla="*/ 1078928 h 3126633"/>
              <a:gd name="connsiteX48" fmla="*/ 532336 w 12192000"/>
              <a:gd name="connsiteY48" fmla="*/ 1074208 h 3126633"/>
              <a:gd name="connsiteX49" fmla="*/ 519417 w 12192000"/>
              <a:gd name="connsiteY49" fmla="*/ 1068474 h 3126633"/>
              <a:gd name="connsiteX50" fmla="*/ 494620 w 12192000"/>
              <a:gd name="connsiteY50" fmla="*/ 1054470 h 3126633"/>
              <a:gd name="connsiteX51" fmla="*/ 489369 w 12192000"/>
              <a:gd name="connsiteY51" fmla="*/ 1054392 h 3126633"/>
              <a:gd name="connsiteX52" fmla="*/ 451015 w 12192000"/>
              <a:gd name="connsiteY52" fmla="*/ 1037228 h 3126633"/>
              <a:gd name="connsiteX53" fmla="*/ 450196 w 12192000"/>
              <a:gd name="connsiteY53" fmla="*/ 1038199 h 3126633"/>
              <a:gd name="connsiteX54" fmla="*/ 438116 w 12192000"/>
              <a:gd name="connsiteY54" fmla="*/ 1038634 h 3126633"/>
              <a:gd name="connsiteX55" fmla="*/ 415692 w 12192000"/>
              <a:gd name="connsiteY55" fmla="*/ 1036714 h 3126633"/>
              <a:gd name="connsiteX56" fmla="*/ 360396 w 12192000"/>
              <a:gd name="connsiteY56" fmla="*/ 1047226 h 3126633"/>
              <a:gd name="connsiteX57" fmla="*/ 320375 w 12192000"/>
              <a:gd name="connsiteY57" fmla="*/ 1029464 h 3126633"/>
              <a:gd name="connsiteX58" fmla="*/ 312145 w 12192000"/>
              <a:gd name="connsiteY58" fmla="*/ 1026541 h 3126633"/>
              <a:gd name="connsiteX59" fmla="*/ 311908 w 12192000"/>
              <a:gd name="connsiteY59" fmla="*/ 1026752 h 3126633"/>
              <a:gd name="connsiteX60" fmla="*/ 303080 w 12192000"/>
              <a:gd name="connsiteY60" fmla="*/ 1024202 h 3126633"/>
              <a:gd name="connsiteX61" fmla="*/ 297138 w 12192000"/>
              <a:gd name="connsiteY61" fmla="*/ 1021211 h 3126633"/>
              <a:gd name="connsiteX62" fmla="*/ 281171 w 12192000"/>
              <a:gd name="connsiteY62" fmla="*/ 1015539 h 3126633"/>
              <a:gd name="connsiteX63" fmla="*/ 275188 w 12192000"/>
              <a:gd name="connsiteY63" fmla="*/ 1015372 h 3126633"/>
              <a:gd name="connsiteX64" fmla="*/ 225883 w 12192000"/>
              <a:gd name="connsiteY64" fmla="*/ 1034896 h 3126633"/>
              <a:gd name="connsiteX65" fmla="*/ 121223 w 12192000"/>
              <a:gd name="connsiteY65" fmla="*/ 1031062 h 3126633"/>
              <a:gd name="connsiteX66" fmla="*/ 52326 w 12192000"/>
              <a:gd name="connsiteY66" fmla="*/ 1033555 h 3126633"/>
              <a:gd name="connsiteX67" fmla="*/ 16761 w 12192000"/>
              <a:gd name="connsiteY67" fmla="*/ 1032900 h 3126633"/>
              <a:gd name="connsiteX68" fmla="*/ 0 w 12192000"/>
              <a:gd name="connsiteY68" fmla="*/ 1026822 h 3126633"/>
              <a:gd name="connsiteX69" fmla="*/ 0 w 12192000"/>
              <a:gd name="connsiteY69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693396 w 12192000"/>
              <a:gd name="connsiteY29" fmla="*/ 1427850 h 3126633"/>
              <a:gd name="connsiteX30" fmla="*/ 1653459 w 12192000"/>
              <a:gd name="connsiteY30" fmla="*/ 1421384 h 3126633"/>
              <a:gd name="connsiteX31" fmla="*/ 1426261 w 12192000"/>
              <a:gd name="connsiteY31" fmla="*/ 1356816 h 3126633"/>
              <a:gd name="connsiteX32" fmla="*/ 1400063 w 12192000"/>
              <a:gd name="connsiteY32" fmla="*/ 1349493 h 3126633"/>
              <a:gd name="connsiteX33" fmla="*/ 1378201 w 12192000"/>
              <a:gd name="connsiteY33" fmla="*/ 1349649 h 3126633"/>
              <a:gd name="connsiteX34" fmla="*/ 1373704 w 12192000"/>
              <a:gd name="connsiteY34" fmla="*/ 1355309 h 3126633"/>
              <a:gd name="connsiteX35" fmla="*/ 1359400 w 12192000"/>
              <a:gd name="connsiteY35" fmla="*/ 1352317 h 3126633"/>
              <a:gd name="connsiteX36" fmla="*/ 1355734 w 12192000"/>
              <a:gd name="connsiteY36" fmla="*/ 1352870 h 3126633"/>
              <a:gd name="connsiteX37" fmla="*/ 1334569 w 12192000"/>
              <a:gd name="connsiteY37" fmla="*/ 1354687 h 3126633"/>
              <a:gd name="connsiteX38" fmla="*/ 1285959 w 12192000"/>
              <a:gd name="connsiteY38" fmla="*/ 1325074 h 3126633"/>
              <a:gd name="connsiteX39" fmla="*/ 1228970 w 12192000"/>
              <a:gd name="connsiteY39" fmla="*/ 1316194 h 3126633"/>
              <a:gd name="connsiteX40" fmla="*/ 1081691 w 12192000"/>
              <a:gd name="connsiteY40" fmla="*/ 1276195 h 3126633"/>
              <a:gd name="connsiteX41" fmla="*/ 749674 w 12192000"/>
              <a:gd name="connsiteY41" fmla="*/ 1151252 h 3126633"/>
              <a:gd name="connsiteX42" fmla="*/ 634863 w 12192000"/>
              <a:gd name="connsiteY42" fmla="*/ 1125089 h 3126633"/>
              <a:gd name="connsiteX43" fmla="*/ 572744 w 12192000"/>
              <a:gd name="connsiteY43" fmla="*/ 1095470 h 3126633"/>
              <a:gd name="connsiteX44" fmla="*/ 557235 w 12192000"/>
              <a:gd name="connsiteY44" fmla="*/ 1085440 h 3126633"/>
              <a:gd name="connsiteX45" fmla="*/ 554948 w 12192000"/>
              <a:gd name="connsiteY45" fmla="*/ 1085817 h 3126633"/>
              <a:gd name="connsiteX46" fmla="*/ 535764 w 12192000"/>
              <a:gd name="connsiteY46" fmla="*/ 1078928 h 3126633"/>
              <a:gd name="connsiteX47" fmla="*/ 532336 w 12192000"/>
              <a:gd name="connsiteY47" fmla="*/ 1074208 h 3126633"/>
              <a:gd name="connsiteX48" fmla="*/ 519417 w 12192000"/>
              <a:gd name="connsiteY48" fmla="*/ 1068474 h 3126633"/>
              <a:gd name="connsiteX49" fmla="*/ 494620 w 12192000"/>
              <a:gd name="connsiteY49" fmla="*/ 1054470 h 3126633"/>
              <a:gd name="connsiteX50" fmla="*/ 489369 w 12192000"/>
              <a:gd name="connsiteY50" fmla="*/ 1054392 h 3126633"/>
              <a:gd name="connsiteX51" fmla="*/ 451015 w 12192000"/>
              <a:gd name="connsiteY51" fmla="*/ 1037228 h 3126633"/>
              <a:gd name="connsiteX52" fmla="*/ 450196 w 12192000"/>
              <a:gd name="connsiteY52" fmla="*/ 1038199 h 3126633"/>
              <a:gd name="connsiteX53" fmla="*/ 438116 w 12192000"/>
              <a:gd name="connsiteY53" fmla="*/ 1038634 h 3126633"/>
              <a:gd name="connsiteX54" fmla="*/ 415692 w 12192000"/>
              <a:gd name="connsiteY54" fmla="*/ 1036714 h 3126633"/>
              <a:gd name="connsiteX55" fmla="*/ 360396 w 12192000"/>
              <a:gd name="connsiteY55" fmla="*/ 1047226 h 3126633"/>
              <a:gd name="connsiteX56" fmla="*/ 320375 w 12192000"/>
              <a:gd name="connsiteY56" fmla="*/ 1029464 h 3126633"/>
              <a:gd name="connsiteX57" fmla="*/ 312145 w 12192000"/>
              <a:gd name="connsiteY57" fmla="*/ 1026541 h 3126633"/>
              <a:gd name="connsiteX58" fmla="*/ 311908 w 12192000"/>
              <a:gd name="connsiteY58" fmla="*/ 1026752 h 3126633"/>
              <a:gd name="connsiteX59" fmla="*/ 303080 w 12192000"/>
              <a:gd name="connsiteY59" fmla="*/ 1024202 h 3126633"/>
              <a:gd name="connsiteX60" fmla="*/ 297138 w 12192000"/>
              <a:gd name="connsiteY60" fmla="*/ 1021211 h 3126633"/>
              <a:gd name="connsiteX61" fmla="*/ 281171 w 12192000"/>
              <a:gd name="connsiteY61" fmla="*/ 1015539 h 3126633"/>
              <a:gd name="connsiteX62" fmla="*/ 275188 w 12192000"/>
              <a:gd name="connsiteY62" fmla="*/ 1015372 h 3126633"/>
              <a:gd name="connsiteX63" fmla="*/ 225883 w 12192000"/>
              <a:gd name="connsiteY63" fmla="*/ 1034896 h 3126633"/>
              <a:gd name="connsiteX64" fmla="*/ 121223 w 12192000"/>
              <a:gd name="connsiteY64" fmla="*/ 1031062 h 3126633"/>
              <a:gd name="connsiteX65" fmla="*/ 52326 w 12192000"/>
              <a:gd name="connsiteY65" fmla="*/ 1033555 h 3126633"/>
              <a:gd name="connsiteX66" fmla="*/ 16761 w 12192000"/>
              <a:gd name="connsiteY66" fmla="*/ 1032900 h 3126633"/>
              <a:gd name="connsiteX67" fmla="*/ 0 w 12192000"/>
              <a:gd name="connsiteY67" fmla="*/ 1026822 h 3126633"/>
              <a:gd name="connsiteX68" fmla="*/ 0 w 12192000"/>
              <a:gd name="connsiteY68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693396 w 12192000"/>
              <a:gd name="connsiteY28" fmla="*/ 1427850 h 3126633"/>
              <a:gd name="connsiteX29" fmla="*/ 1653459 w 12192000"/>
              <a:gd name="connsiteY29" fmla="*/ 1421384 h 3126633"/>
              <a:gd name="connsiteX30" fmla="*/ 1426261 w 12192000"/>
              <a:gd name="connsiteY30" fmla="*/ 1356816 h 3126633"/>
              <a:gd name="connsiteX31" fmla="*/ 1400063 w 12192000"/>
              <a:gd name="connsiteY31" fmla="*/ 1349493 h 3126633"/>
              <a:gd name="connsiteX32" fmla="*/ 1378201 w 12192000"/>
              <a:gd name="connsiteY32" fmla="*/ 1349649 h 3126633"/>
              <a:gd name="connsiteX33" fmla="*/ 1373704 w 12192000"/>
              <a:gd name="connsiteY33" fmla="*/ 1355309 h 3126633"/>
              <a:gd name="connsiteX34" fmla="*/ 1359400 w 12192000"/>
              <a:gd name="connsiteY34" fmla="*/ 1352317 h 3126633"/>
              <a:gd name="connsiteX35" fmla="*/ 1355734 w 12192000"/>
              <a:gd name="connsiteY35" fmla="*/ 1352870 h 3126633"/>
              <a:gd name="connsiteX36" fmla="*/ 1334569 w 12192000"/>
              <a:gd name="connsiteY36" fmla="*/ 1354687 h 3126633"/>
              <a:gd name="connsiteX37" fmla="*/ 1285959 w 12192000"/>
              <a:gd name="connsiteY37" fmla="*/ 1325074 h 3126633"/>
              <a:gd name="connsiteX38" fmla="*/ 1228970 w 12192000"/>
              <a:gd name="connsiteY38" fmla="*/ 1316194 h 3126633"/>
              <a:gd name="connsiteX39" fmla="*/ 1081691 w 12192000"/>
              <a:gd name="connsiteY39" fmla="*/ 1276195 h 3126633"/>
              <a:gd name="connsiteX40" fmla="*/ 749674 w 12192000"/>
              <a:gd name="connsiteY40" fmla="*/ 1151252 h 3126633"/>
              <a:gd name="connsiteX41" fmla="*/ 634863 w 12192000"/>
              <a:gd name="connsiteY41" fmla="*/ 1125089 h 3126633"/>
              <a:gd name="connsiteX42" fmla="*/ 572744 w 12192000"/>
              <a:gd name="connsiteY42" fmla="*/ 1095470 h 3126633"/>
              <a:gd name="connsiteX43" fmla="*/ 557235 w 12192000"/>
              <a:gd name="connsiteY43" fmla="*/ 1085440 h 3126633"/>
              <a:gd name="connsiteX44" fmla="*/ 554948 w 12192000"/>
              <a:gd name="connsiteY44" fmla="*/ 1085817 h 3126633"/>
              <a:gd name="connsiteX45" fmla="*/ 535764 w 12192000"/>
              <a:gd name="connsiteY45" fmla="*/ 1078928 h 3126633"/>
              <a:gd name="connsiteX46" fmla="*/ 532336 w 12192000"/>
              <a:gd name="connsiteY46" fmla="*/ 1074208 h 3126633"/>
              <a:gd name="connsiteX47" fmla="*/ 519417 w 12192000"/>
              <a:gd name="connsiteY47" fmla="*/ 1068474 h 3126633"/>
              <a:gd name="connsiteX48" fmla="*/ 494620 w 12192000"/>
              <a:gd name="connsiteY48" fmla="*/ 1054470 h 3126633"/>
              <a:gd name="connsiteX49" fmla="*/ 489369 w 12192000"/>
              <a:gd name="connsiteY49" fmla="*/ 1054392 h 3126633"/>
              <a:gd name="connsiteX50" fmla="*/ 451015 w 12192000"/>
              <a:gd name="connsiteY50" fmla="*/ 1037228 h 3126633"/>
              <a:gd name="connsiteX51" fmla="*/ 450196 w 12192000"/>
              <a:gd name="connsiteY51" fmla="*/ 1038199 h 3126633"/>
              <a:gd name="connsiteX52" fmla="*/ 438116 w 12192000"/>
              <a:gd name="connsiteY52" fmla="*/ 1038634 h 3126633"/>
              <a:gd name="connsiteX53" fmla="*/ 415692 w 12192000"/>
              <a:gd name="connsiteY53" fmla="*/ 1036714 h 3126633"/>
              <a:gd name="connsiteX54" fmla="*/ 360396 w 12192000"/>
              <a:gd name="connsiteY54" fmla="*/ 1047226 h 3126633"/>
              <a:gd name="connsiteX55" fmla="*/ 320375 w 12192000"/>
              <a:gd name="connsiteY55" fmla="*/ 1029464 h 3126633"/>
              <a:gd name="connsiteX56" fmla="*/ 312145 w 12192000"/>
              <a:gd name="connsiteY56" fmla="*/ 1026541 h 3126633"/>
              <a:gd name="connsiteX57" fmla="*/ 311908 w 12192000"/>
              <a:gd name="connsiteY57" fmla="*/ 1026752 h 3126633"/>
              <a:gd name="connsiteX58" fmla="*/ 303080 w 12192000"/>
              <a:gd name="connsiteY58" fmla="*/ 1024202 h 3126633"/>
              <a:gd name="connsiteX59" fmla="*/ 297138 w 12192000"/>
              <a:gd name="connsiteY59" fmla="*/ 1021211 h 3126633"/>
              <a:gd name="connsiteX60" fmla="*/ 281171 w 12192000"/>
              <a:gd name="connsiteY60" fmla="*/ 1015539 h 3126633"/>
              <a:gd name="connsiteX61" fmla="*/ 275188 w 12192000"/>
              <a:gd name="connsiteY61" fmla="*/ 1015372 h 3126633"/>
              <a:gd name="connsiteX62" fmla="*/ 225883 w 12192000"/>
              <a:gd name="connsiteY62" fmla="*/ 1034896 h 3126633"/>
              <a:gd name="connsiteX63" fmla="*/ 121223 w 12192000"/>
              <a:gd name="connsiteY63" fmla="*/ 1031062 h 3126633"/>
              <a:gd name="connsiteX64" fmla="*/ 52326 w 12192000"/>
              <a:gd name="connsiteY64" fmla="*/ 1033555 h 3126633"/>
              <a:gd name="connsiteX65" fmla="*/ 16761 w 12192000"/>
              <a:gd name="connsiteY65" fmla="*/ 1032900 h 3126633"/>
              <a:gd name="connsiteX66" fmla="*/ 0 w 12192000"/>
              <a:gd name="connsiteY66" fmla="*/ 1026822 h 3126633"/>
              <a:gd name="connsiteX67" fmla="*/ 0 w 12192000"/>
              <a:gd name="connsiteY67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693396 w 12192000"/>
              <a:gd name="connsiteY28" fmla="*/ 1427850 h 3126633"/>
              <a:gd name="connsiteX29" fmla="*/ 1426261 w 12192000"/>
              <a:gd name="connsiteY29" fmla="*/ 1356816 h 3126633"/>
              <a:gd name="connsiteX30" fmla="*/ 1400063 w 12192000"/>
              <a:gd name="connsiteY30" fmla="*/ 1349493 h 3126633"/>
              <a:gd name="connsiteX31" fmla="*/ 1378201 w 12192000"/>
              <a:gd name="connsiteY31" fmla="*/ 1349649 h 3126633"/>
              <a:gd name="connsiteX32" fmla="*/ 1373704 w 12192000"/>
              <a:gd name="connsiteY32" fmla="*/ 1355309 h 3126633"/>
              <a:gd name="connsiteX33" fmla="*/ 1359400 w 12192000"/>
              <a:gd name="connsiteY33" fmla="*/ 1352317 h 3126633"/>
              <a:gd name="connsiteX34" fmla="*/ 1355734 w 12192000"/>
              <a:gd name="connsiteY34" fmla="*/ 1352870 h 3126633"/>
              <a:gd name="connsiteX35" fmla="*/ 1334569 w 12192000"/>
              <a:gd name="connsiteY35" fmla="*/ 1354687 h 3126633"/>
              <a:gd name="connsiteX36" fmla="*/ 1285959 w 12192000"/>
              <a:gd name="connsiteY36" fmla="*/ 1325074 h 3126633"/>
              <a:gd name="connsiteX37" fmla="*/ 1228970 w 12192000"/>
              <a:gd name="connsiteY37" fmla="*/ 1316194 h 3126633"/>
              <a:gd name="connsiteX38" fmla="*/ 1081691 w 12192000"/>
              <a:gd name="connsiteY38" fmla="*/ 1276195 h 3126633"/>
              <a:gd name="connsiteX39" fmla="*/ 749674 w 12192000"/>
              <a:gd name="connsiteY39" fmla="*/ 1151252 h 3126633"/>
              <a:gd name="connsiteX40" fmla="*/ 634863 w 12192000"/>
              <a:gd name="connsiteY40" fmla="*/ 1125089 h 3126633"/>
              <a:gd name="connsiteX41" fmla="*/ 572744 w 12192000"/>
              <a:gd name="connsiteY41" fmla="*/ 1095470 h 3126633"/>
              <a:gd name="connsiteX42" fmla="*/ 557235 w 12192000"/>
              <a:gd name="connsiteY42" fmla="*/ 1085440 h 3126633"/>
              <a:gd name="connsiteX43" fmla="*/ 554948 w 12192000"/>
              <a:gd name="connsiteY43" fmla="*/ 1085817 h 3126633"/>
              <a:gd name="connsiteX44" fmla="*/ 535764 w 12192000"/>
              <a:gd name="connsiteY44" fmla="*/ 1078928 h 3126633"/>
              <a:gd name="connsiteX45" fmla="*/ 532336 w 12192000"/>
              <a:gd name="connsiteY45" fmla="*/ 1074208 h 3126633"/>
              <a:gd name="connsiteX46" fmla="*/ 519417 w 12192000"/>
              <a:gd name="connsiteY46" fmla="*/ 1068474 h 3126633"/>
              <a:gd name="connsiteX47" fmla="*/ 494620 w 12192000"/>
              <a:gd name="connsiteY47" fmla="*/ 1054470 h 3126633"/>
              <a:gd name="connsiteX48" fmla="*/ 489369 w 12192000"/>
              <a:gd name="connsiteY48" fmla="*/ 1054392 h 3126633"/>
              <a:gd name="connsiteX49" fmla="*/ 451015 w 12192000"/>
              <a:gd name="connsiteY49" fmla="*/ 1037228 h 3126633"/>
              <a:gd name="connsiteX50" fmla="*/ 450196 w 12192000"/>
              <a:gd name="connsiteY50" fmla="*/ 1038199 h 3126633"/>
              <a:gd name="connsiteX51" fmla="*/ 438116 w 12192000"/>
              <a:gd name="connsiteY51" fmla="*/ 1038634 h 3126633"/>
              <a:gd name="connsiteX52" fmla="*/ 415692 w 12192000"/>
              <a:gd name="connsiteY52" fmla="*/ 1036714 h 3126633"/>
              <a:gd name="connsiteX53" fmla="*/ 360396 w 12192000"/>
              <a:gd name="connsiteY53" fmla="*/ 1047226 h 3126633"/>
              <a:gd name="connsiteX54" fmla="*/ 320375 w 12192000"/>
              <a:gd name="connsiteY54" fmla="*/ 1029464 h 3126633"/>
              <a:gd name="connsiteX55" fmla="*/ 312145 w 12192000"/>
              <a:gd name="connsiteY55" fmla="*/ 1026541 h 3126633"/>
              <a:gd name="connsiteX56" fmla="*/ 311908 w 12192000"/>
              <a:gd name="connsiteY56" fmla="*/ 1026752 h 3126633"/>
              <a:gd name="connsiteX57" fmla="*/ 303080 w 12192000"/>
              <a:gd name="connsiteY57" fmla="*/ 1024202 h 3126633"/>
              <a:gd name="connsiteX58" fmla="*/ 297138 w 12192000"/>
              <a:gd name="connsiteY58" fmla="*/ 1021211 h 3126633"/>
              <a:gd name="connsiteX59" fmla="*/ 281171 w 12192000"/>
              <a:gd name="connsiteY59" fmla="*/ 1015539 h 3126633"/>
              <a:gd name="connsiteX60" fmla="*/ 275188 w 12192000"/>
              <a:gd name="connsiteY60" fmla="*/ 1015372 h 3126633"/>
              <a:gd name="connsiteX61" fmla="*/ 225883 w 12192000"/>
              <a:gd name="connsiteY61" fmla="*/ 1034896 h 3126633"/>
              <a:gd name="connsiteX62" fmla="*/ 121223 w 12192000"/>
              <a:gd name="connsiteY62" fmla="*/ 1031062 h 3126633"/>
              <a:gd name="connsiteX63" fmla="*/ 52326 w 12192000"/>
              <a:gd name="connsiteY63" fmla="*/ 1033555 h 3126633"/>
              <a:gd name="connsiteX64" fmla="*/ 16761 w 12192000"/>
              <a:gd name="connsiteY64" fmla="*/ 1032900 h 3126633"/>
              <a:gd name="connsiteX65" fmla="*/ 0 w 12192000"/>
              <a:gd name="connsiteY65" fmla="*/ 1026822 h 3126633"/>
              <a:gd name="connsiteX66" fmla="*/ 0 w 12192000"/>
              <a:gd name="connsiteY66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1355734 w 12192000"/>
              <a:gd name="connsiteY33" fmla="*/ 1352870 h 3126633"/>
              <a:gd name="connsiteX34" fmla="*/ 1334569 w 12192000"/>
              <a:gd name="connsiteY34" fmla="*/ 1354687 h 3126633"/>
              <a:gd name="connsiteX35" fmla="*/ 1285959 w 12192000"/>
              <a:gd name="connsiteY35" fmla="*/ 1325074 h 3126633"/>
              <a:gd name="connsiteX36" fmla="*/ 1228970 w 12192000"/>
              <a:gd name="connsiteY36" fmla="*/ 1316194 h 3126633"/>
              <a:gd name="connsiteX37" fmla="*/ 1081691 w 12192000"/>
              <a:gd name="connsiteY37" fmla="*/ 1276195 h 3126633"/>
              <a:gd name="connsiteX38" fmla="*/ 749674 w 12192000"/>
              <a:gd name="connsiteY38" fmla="*/ 1151252 h 3126633"/>
              <a:gd name="connsiteX39" fmla="*/ 634863 w 12192000"/>
              <a:gd name="connsiteY39" fmla="*/ 1125089 h 3126633"/>
              <a:gd name="connsiteX40" fmla="*/ 572744 w 12192000"/>
              <a:gd name="connsiteY40" fmla="*/ 1095470 h 3126633"/>
              <a:gd name="connsiteX41" fmla="*/ 557235 w 12192000"/>
              <a:gd name="connsiteY41" fmla="*/ 1085440 h 3126633"/>
              <a:gd name="connsiteX42" fmla="*/ 554948 w 12192000"/>
              <a:gd name="connsiteY42" fmla="*/ 1085817 h 3126633"/>
              <a:gd name="connsiteX43" fmla="*/ 535764 w 12192000"/>
              <a:gd name="connsiteY43" fmla="*/ 1078928 h 3126633"/>
              <a:gd name="connsiteX44" fmla="*/ 532336 w 12192000"/>
              <a:gd name="connsiteY44" fmla="*/ 1074208 h 3126633"/>
              <a:gd name="connsiteX45" fmla="*/ 519417 w 12192000"/>
              <a:gd name="connsiteY45" fmla="*/ 1068474 h 3126633"/>
              <a:gd name="connsiteX46" fmla="*/ 494620 w 12192000"/>
              <a:gd name="connsiteY46" fmla="*/ 1054470 h 3126633"/>
              <a:gd name="connsiteX47" fmla="*/ 489369 w 12192000"/>
              <a:gd name="connsiteY47" fmla="*/ 1054392 h 3126633"/>
              <a:gd name="connsiteX48" fmla="*/ 451015 w 12192000"/>
              <a:gd name="connsiteY48" fmla="*/ 1037228 h 3126633"/>
              <a:gd name="connsiteX49" fmla="*/ 450196 w 12192000"/>
              <a:gd name="connsiteY49" fmla="*/ 1038199 h 3126633"/>
              <a:gd name="connsiteX50" fmla="*/ 438116 w 12192000"/>
              <a:gd name="connsiteY50" fmla="*/ 1038634 h 3126633"/>
              <a:gd name="connsiteX51" fmla="*/ 415692 w 12192000"/>
              <a:gd name="connsiteY51" fmla="*/ 1036714 h 3126633"/>
              <a:gd name="connsiteX52" fmla="*/ 360396 w 12192000"/>
              <a:gd name="connsiteY52" fmla="*/ 1047226 h 3126633"/>
              <a:gd name="connsiteX53" fmla="*/ 320375 w 12192000"/>
              <a:gd name="connsiteY53" fmla="*/ 1029464 h 3126633"/>
              <a:gd name="connsiteX54" fmla="*/ 312145 w 12192000"/>
              <a:gd name="connsiteY54" fmla="*/ 1026541 h 3126633"/>
              <a:gd name="connsiteX55" fmla="*/ 311908 w 12192000"/>
              <a:gd name="connsiteY55" fmla="*/ 1026752 h 3126633"/>
              <a:gd name="connsiteX56" fmla="*/ 303080 w 12192000"/>
              <a:gd name="connsiteY56" fmla="*/ 1024202 h 3126633"/>
              <a:gd name="connsiteX57" fmla="*/ 297138 w 12192000"/>
              <a:gd name="connsiteY57" fmla="*/ 1021211 h 3126633"/>
              <a:gd name="connsiteX58" fmla="*/ 281171 w 12192000"/>
              <a:gd name="connsiteY58" fmla="*/ 1015539 h 3126633"/>
              <a:gd name="connsiteX59" fmla="*/ 275188 w 12192000"/>
              <a:gd name="connsiteY59" fmla="*/ 1015372 h 3126633"/>
              <a:gd name="connsiteX60" fmla="*/ 225883 w 12192000"/>
              <a:gd name="connsiteY60" fmla="*/ 1034896 h 3126633"/>
              <a:gd name="connsiteX61" fmla="*/ 121223 w 12192000"/>
              <a:gd name="connsiteY61" fmla="*/ 1031062 h 3126633"/>
              <a:gd name="connsiteX62" fmla="*/ 52326 w 12192000"/>
              <a:gd name="connsiteY62" fmla="*/ 1033555 h 3126633"/>
              <a:gd name="connsiteX63" fmla="*/ 16761 w 12192000"/>
              <a:gd name="connsiteY63" fmla="*/ 1032900 h 3126633"/>
              <a:gd name="connsiteX64" fmla="*/ 0 w 12192000"/>
              <a:gd name="connsiteY64" fmla="*/ 1026822 h 3126633"/>
              <a:gd name="connsiteX65" fmla="*/ 0 w 12192000"/>
              <a:gd name="connsiteY65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1355734 w 12192000"/>
              <a:gd name="connsiteY33" fmla="*/ 1352870 h 3126633"/>
              <a:gd name="connsiteX34" fmla="*/ 1334569 w 12192000"/>
              <a:gd name="connsiteY34" fmla="*/ 1354687 h 3126633"/>
              <a:gd name="connsiteX35" fmla="*/ 1285959 w 12192000"/>
              <a:gd name="connsiteY35" fmla="*/ 1325074 h 3126633"/>
              <a:gd name="connsiteX36" fmla="*/ 1228970 w 12192000"/>
              <a:gd name="connsiteY36" fmla="*/ 1316194 h 3126633"/>
              <a:gd name="connsiteX37" fmla="*/ 749674 w 12192000"/>
              <a:gd name="connsiteY37" fmla="*/ 1151252 h 3126633"/>
              <a:gd name="connsiteX38" fmla="*/ 634863 w 12192000"/>
              <a:gd name="connsiteY38" fmla="*/ 1125089 h 3126633"/>
              <a:gd name="connsiteX39" fmla="*/ 572744 w 12192000"/>
              <a:gd name="connsiteY39" fmla="*/ 1095470 h 3126633"/>
              <a:gd name="connsiteX40" fmla="*/ 557235 w 12192000"/>
              <a:gd name="connsiteY40" fmla="*/ 1085440 h 3126633"/>
              <a:gd name="connsiteX41" fmla="*/ 554948 w 12192000"/>
              <a:gd name="connsiteY41" fmla="*/ 1085817 h 3126633"/>
              <a:gd name="connsiteX42" fmla="*/ 535764 w 12192000"/>
              <a:gd name="connsiteY42" fmla="*/ 1078928 h 3126633"/>
              <a:gd name="connsiteX43" fmla="*/ 532336 w 12192000"/>
              <a:gd name="connsiteY43" fmla="*/ 1074208 h 3126633"/>
              <a:gd name="connsiteX44" fmla="*/ 519417 w 12192000"/>
              <a:gd name="connsiteY44" fmla="*/ 1068474 h 3126633"/>
              <a:gd name="connsiteX45" fmla="*/ 494620 w 12192000"/>
              <a:gd name="connsiteY45" fmla="*/ 1054470 h 3126633"/>
              <a:gd name="connsiteX46" fmla="*/ 489369 w 12192000"/>
              <a:gd name="connsiteY46" fmla="*/ 1054392 h 3126633"/>
              <a:gd name="connsiteX47" fmla="*/ 451015 w 12192000"/>
              <a:gd name="connsiteY47" fmla="*/ 1037228 h 3126633"/>
              <a:gd name="connsiteX48" fmla="*/ 450196 w 12192000"/>
              <a:gd name="connsiteY48" fmla="*/ 1038199 h 3126633"/>
              <a:gd name="connsiteX49" fmla="*/ 438116 w 12192000"/>
              <a:gd name="connsiteY49" fmla="*/ 1038634 h 3126633"/>
              <a:gd name="connsiteX50" fmla="*/ 415692 w 12192000"/>
              <a:gd name="connsiteY50" fmla="*/ 1036714 h 3126633"/>
              <a:gd name="connsiteX51" fmla="*/ 360396 w 12192000"/>
              <a:gd name="connsiteY51" fmla="*/ 1047226 h 3126633"/>
              <a:gd name="connsiteX52" fmla="*/ 320375 w 12192000"/>
              <a:gd name="connsiteY52" fmla="*/ 1029464 h 3126633"/>
              <a:gd name="connsiteX53" fmla="*/ 312145 w 12192000"/>
              <a:gd name="connsiteY53" fmla="*/ 1026541 h 3126633"/>
              <a:gd name="connsiteX54" fmla="*/ 311908 w 12192000"/>
              <a:gd name="connsiteY54" fmla="*/ 1026752 h 3126633"/>
              <a:gd name="connsiteX55" fmla="*/ 303080 w 12192000"/>
              <a:gd name="connsiteY55" fmla="*/ 1024202 h 3126633"/>
              <a:gd name="connsiteX56" fmla="*/ 297138 w 12192000"/>
              <a:gd name="connsiteY56" fmla="*/ 1021211 h 3126633"/>
              <a:gd name="connsiteX57" fmla="*/ 281171 w 12192000"/>
              <a:gd name="connsiteY57" fmla="*/ 1015539 h 3126633"/>
              <a:gd name="connsiteX58" fmla="*/ 275188 w 12192000"/>
              <a:gd name="connsiteY58" fmla="*/ 1015372 h 3126633"/>
              <a:gd name="connsiteX59" fmla="*/ 225883 w 12192000"/>
              <a:gd name="connsiteY59" fmla="*/ 1034896 h 3126633"/>
              <a:gd name="connsiteX60" fmla="*/ 121223 w 12192000"/>
              <a:gd name="connsiteY60" fmla="*/ 1031062 h 3126633"/>
              <a:gd name="connsiteX61" fmla="*/ 52326 w 12192000"/>
              <a:gd name="connsiteY61" fmla="*/ 1033555 h 3126633"/>
              <a:gd name="connsiteX62" fmla="*/ 16761 w 12192000"/>
              <a:gd name="connsiteY62" fmla="*/ 1032900 h 3126633"/>
              <a:gd name="connsiteX63" fmla="*/ 0 w 12192000"/>
              <a:gd name="connsiteY63" fmla="*/ 1026822 h 3126633"/>
              <a:gd name="connsiteX64" fmla="*/ 0 w 12192000"/>
              <a:gd name="connsiteY64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1355734 w 12192000"/>
              <a:gd name="connsiteY33" fmla="*/ 1352870 h 3126633"/>
              <a:gd name="connsiteX34" fmla="*/ 1334569 w 12192000"/>
              <a:gd name="connsiteY34" fmla="*/ 1354687 h 3126633"/>
              <a:gd name="connsiteX35" fmla="*/ 1285959 w 12192000"/>
              <a:gd name="connsiteY35" fmla="*/ 1325074 h 3126633"/>
              <a:gd name="connsiteX36" fmla="*/ 749674 w 12192000"/>
              <a:gd name="connsiteY36" fmla="*/ 1151252 h 3126633"/>
              <a:gd name="connsiteX37" fmla="*/ 634863 w 12192000"/>
              <a:gd name="connsiteY37" fmla="*/ 1125089 h 3126633"/>
              <a:gd name="connsiteX38" fmla="*/ 572744 w 12192000"/>
              <a:gd name="connsiteY38" fmla="*/ 1095470 h 3126633"/>
              <a:gd name="connsiteX39" fmla="*/ 557235 w 12192000"/>
              <a:gd name="connsiteY39" fmla="*/ 1085440 h 3126633"/>
              <a:gd name="connsiteX40" fmla="*/ 554948 w 12192000"/>
              <a:gd name="connsiteY40" fmla="*/ 1085817 h 3126633"/>
              <a:gd name="connsiteX41" fmla="*/ 535764 w 12192000"/>
              <a:gd name="connsiteY41" fmla="*/ 1078928 h 3126633"/>
              <a:gd name="connsiteX42" fmla="*/ 532336 w 12192000"/>
              <a:gd name="connsiteY42" fmla="*/ 1074208 h 3126633"/>
              <a:gd name="connsiteX43" fmla="*/ 519417 w 12192000"/>
              <a:gd name="connsiteY43" fmla="*/ 1068474 h 3126633"/>
              <a:gd name="connsiteX44" fmla="*/ 494620 w 12192000"/>
              <a:gd name="connsiteY44" fmla="*/ 1054470 h 3126633"/>
              <a:gd name="connsiteX45" fmla="*/ 489369 w 12192000"/>
              <a:gd name="connsiteY45" fmla="*/ 1054392 h 3126633"/>
              <a:gd name="connsiteX46" fmla="*/ 451015 w 12192000"/>
              <a:gd name="connsiteY46" fmla="*/ 1037228 h 3126633"/>
              <a:gd name="connsiteX47" fmla="*/ 450196 w 12192000"/>
              <a:gd name="connsiteY47" fmla="*/ 1038199 h 3126633"/>
              <a:gd name="connsiteX48" fmla="*/ 438116 w 12192000"/>
              <a:gd name="connsiteY48" fmla="*/ 1038634 h 3126633"/>
              <a:gd name="connsiteX49" fmla="*/ 415692 w 12192000"/>
              <a:gd name="connsiteY49" fmla="*/ 1036714 h 3126633"/>
              <a:gd name="connsiteX50" fmla="*/ 360396 w 12192000"/>
              <a:gd name="connsiteY50" fmla="*/ 1047226 h 3126633"/>
              <a:gd name="connsiteX51" fmla="*/ 320375 w 12192000"/>
              <a:gd name="connsiteY51" fmla="*/ 1029464 h 3126633"/>
              <a:gd name="connsiteX52" fmla="*/ 312145 w 12192000"/>
              <a:gd name="connsiteY52" fmla="*/ 1026541 h 3126633"/>
              <a:gd name="connsiteX53" fmla="*/ 311908 w 12192000"/>
              <a:gd name="connsiteY53" fmla="*/ 1026752 h 3126633"/>
              <a:gd name="connsiteX54" fmla="*/ 303080 w 12192000"/>
              <a:gd name="connsiteY54" fmla="*/ 1024202 h 3126633"/>
              <a:gd name="connsiteX55" fmla="*/ 297138 w 12192000"/>
              <a:gd name="connsiteY55" fmla="*/ 1021211 h 3126633"/>
              <a:gd name="connsiteX56" fmla="*/ 281171 w 12192000"/>
              <a:gd name="connsiteY56" fmla="*/ 1015539 h 3126633"/>
              <a:gd name="connsiteX57" fmla="*/ 275188 w 12192000"/>
              <a:gd name="connsiteY57" fmla="*/ 1015372 h 3126633"/>
              <a:gd name="connsiteX58" fmla="*/ 225883 w 12192000"/>
              <a:gd name="connsiteY58" fmla="*/ 1034896 h 3126633"/>
              <a:gd name="connsiteX59" fmla="*/ 121223 w 12192000"/>
              <a:gd name="connsiteY59" fmla="*/ 1031062 h 3126633"/>
              <a:gd name="connsiteX60" fmla="*/ 52326 w 12192000"/>
              <a:gd name="connsiteY60" fmla="*/ 1033555 h 3126633"/>
              <a:gd name="connsiteX61" fmla="*/ 16761 w 12192000"/>
              <a:gd name="connsiteY61" fmla="*/ 1032900 h 3126633"/>
              <a:gd name="connsiteX62" fmla="*/ 0 w 12192000"/>
              <a:gd name="connsiteY62" fmla="*/ 1026822 h 3126633"/>
              <a:gd name="connsiteX63" fmla="*/ 0 w 12192000"/>
              <a:gd name="connsiteY63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1355734 w 12192000"/>
              <a:gd name="connsiteY33" fmla="*/ 1352870 h 3126633"/>
              <a:gd name="connsiteX34" fmla="*/ 1334569 w 12192000"/>
              <a:gd name="connsiteY34" fmla="*/ 1354687 h 3126633"/>
              <a:gd name="connsiteX35" fmla="*/ 749674 w 12192000"/>
              <a:gd name="connsiteY35" fmla="*/ 1151252 h 3126633"/>
              <a:gd name="connsiteX36" fmla="*/ 634863 w 12192000"/>
              <a:gd name="connsiteY36" fmla="*/ 1125089 h 3126633"/>
              <a:gd name="connsiteX37" fmla="*/ 572744 w 12192000"/>
              <a:gd name="connsiteY37" fmla="*/ 1095470 h 3126633"/>
              <a:gd name="connsiteX38" fmla="*/ 557235 w 12192000"/>
              <a:gd name="connsiteY38" fmla="*/ 1085440 h 3126633"/>
              <a:gd name="connsiteX39" fmla="*/ 554948 w 12192000"/>
              <a:gd name="connsiteY39" fmla="*/ 1085817 h 3126633"/>
              <a:gd name="connsiteX40" fmla="*/ 535764 w 12192000"/>
              <a:gd name="connsiteY40" fmla="*/ 1078928 h 3126633"/>
              <a:gd name="connsiteX41" fmla="*/ 532336 w 12192000"/>
              <a:gd name="connsiteY41" fmla="*/ 1074208 h 3126633"/>
              <a:gd name="connsiteX42" fmla="*/ 519417 w 12192000"/>
              <a:gd name="connsiteY42" fmla="*/ 1068474 h 3126633"/>
              <a:gd name="connsiteX43" fmla="*/ 494620 w 12192000"/>
              <a:gd name="connsiteY43" fmla="*/ 1054470 h 3126633"/>
              <a:gd name="connsiteX44" fmla="*/ 489369 w 12192000"/>
              <a:gd name="connsiteY44" fmla="*/ 1054392 h 3126633"/>
              <a:gd name="connsiteX45" fmla="*/ 451015 w 12192000"/>
              <a:gd name="connsiteY45" fmla="*/ 1037228 h 3126633"/>
              <a:gd name="connsiteX46" fmla="*/ 450196 w 12192000"/>
              <a:gd name="connsiteY46" fmla="*/ 1038199 h 3126633"/>
              <a:gd name="connsiteX47" fmla="*/ 438116 w 12192000"/>
              <a:gd name="connsiteY47" fmla="*/ 1038634 h 3126633"/>
              <a:gd name="connsiteX48" fmla="*/ 415692 w 12192000"/>
              <a:gd name="connsiteY48" fmla="*/ 1036714 h 3126633"/>
              <a:gd name="connsiteX49" fmla="*/ 360396 w 12192000"/>
              <a:gd name="connsiteY49" fmla="*/ 1047226 h 3126633"/>
              <a:gd name="connsiteX50" fmla="*/ 320375 w 12192000"/>
              <a:gd name="connsiteY50" fmla="*/ 1029464 h 3126633"/>
              <a:gd name="connsiteX51" fmla="*/ 312145 w 12192000"/>
              <a:gd name="connsiteY51" fmla="*/ 1026541 h 3126633"/>
              <a:gd name="connsiteX52" fmla="*/ 311908 w 12192000"/>
              <a:gd name="connsiteY52" fmla="*/ 1026752 h 3126633"/>
              <a:gd name="connsiteX53" fmla="*/ 303080 w 12192000"/>
              <a:gd name="connsiteY53" fmla="*/ 1024202 h 3126633"/>
              <a:gd name="connsiteX54" fmla="*/ 297138 w 12192000"/>
              <a:gd name="connsiteY54" fmla="*/ 1021211 h 3126633"/>
              <a:gd name="connsiteX55" fmla="*/ 281171 w 12192000"/>
              <a:gd name="connsiteY55" fmla="*/ 1015539 h 3126633"/>
              <a:gd name="connsiteX56" fmla="*/ 275188 w 12192000"/>
              <a:gd name="connsiteY56" fmla="*/ 1015372 h 3126633"/>
              <a:gd name="connsiteX57" fmla="*/ 225883 w 12192000"/>
              <a:gd name="connsiteY57" fmla="*/ 1034896 h 3126633"/>
              <a:gd name="connsiteX58" fmla="*/ 121223 w 12192000"/>
              <a:gd name="connsiteY58" fmla="*/ 1031062 h 3126633"/>
              <a:gd name="connsiteX59" fmla="*/ 52326 w 12192000"/>
              <a:gd name="connsiteY59" fmla="*/ 1033555 h 3126633"/>
              <a:gd name="connsiteX60" fmla="*/ 16761 w 12192000"/>
              <a:gd name="connsiteY60" fmla="*/ 1032900 h 3126633"/>
              <a:gd name="connsiteX61" fmla="*/ 0 w 12192000"/>
              <a:gd name="connsiteY61" fmla="*/ 1026822 h 3126633"/>
              <a:gd name="connsiteX62" fmla="*/ 0 w 12192000"/>
              <a:gd name="connsiteY62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1355734 w 12192000"/>
              <a:gd name="connsiteY33" fmla="*/ 1352870 h 3126633"/>
              <a:gd name="connsiteX34" fmla="*/ 749674 w 12192000"/>
              <a:gd name="connsiteY34" fmla="*/ 1151252 h 3126633"/>
              <a:gd name="connsiteX35" fmla="*/ 634863 w 12192000"/>
              <a:gd name="connsiteY35" fmla="*/ 1125089 h 3126633"/>
              <a:gd name="connsiteX36" fmla="*/ 572744 w 12192000"/>
              <a:gd name="connsiteY36" fmla="*/ 1095470 h 3126633"/>
              <a:gd name="connsiteX37" fmla="*/ 557235 w 12192000"/>
              <a:gd name="connsiteY37" fmla="*/ 1085440 h 3126633"/>
              <a:gd name="connsiteX38" fmla="*/ 554948 w 12192000"/>
              <a:gd name="connsiteY38" fmla="*/ 1085817 h 3126633"/>
              <a:gd name="connsiteX39" fmla="*/ 535764 w 12192000"/>
              <a:gd name="connsiteY39" fmla="*/ 1078928 h 3126633"/>
              <a:gd name="connsiteX40" fmla="*/ 532336 w 12192000"/>
              <a:gd name="connsiteY40" fmla="*/ 1074208 h 3126633"/>
              <a:gd name="connsiteX41" fmla="*/ 519417 w 12192000"/>
              <a:gd name="connsiteY41" fmla="*/ 1068474 h 3126633"/>
              <a:gd name="connsiteX42" fmla="*/ 494620 w 12192000"/>
              <a:gd name="connsiteY42" fmla="*/ 1054470 h 3126633"/>
              <a:gd name="connsiteX43" fmla="*/ 489369 w 12192000"/>
              <a:gd name="connsiteY43" fmla="*/ 1054392 h 3126633"/>
              <a:gd name="connsiteX44" fmla="*/ 451015 w 12192000"/>
              <a:gd name="connsiteY44" fmla="*/ 1037228 h 3126633"/>
              <a:gd name="connsiteX45" fmla="*/ 450196 w 12192000"/>
              <a:gd name="connsiteY45" fmla="*/ 1038199 h 3126633"/>
              <a:gd name="connsiteX46" fmla="*/ 438116 w 12192000"/>
              <a:gd name="connsiteY46" fmla="*/ 1038634 h 3126633"/>
              <a:gd name="connsiteX47" fmla="*/ 415692 w 12192000"/>
              <a:gd name="connsiteY47" fmla="*/ 1036714 h 3126633"/>
              <a:gd name="connsiteX48" fmla="*/ 360396 w 12192000"/>
              <a:gd name="connsiteY48" fmla="*/ 1047226 h 3126633"/>
              <a:gd name="connsiteX49" fmla="*/ 320375 w 12192000"/>
              <a:gd name="connsiteY49" fmla="*/ 1029464 h 3126633"/>
              <a:gd name="connsiteX50" fmla="*/ 312145 w 12192000"/>
              <a:gd name="connsiteY50" fmla="*/ 1026541 h 3126633"/>
              <a:gd name="connsiteX51" fmla="*/ 311908 w 12192000"/>
              <a:gd name="connsiteY51" fmla="*/ 1026752 h 3126633"/>
              <a:gd name="connsiteX52" fmla="*/ 303080 w 12192000"/>
              <a:gd name="connsiteY52" fmla="*/ 1024202 h 3126633"/>
              <a:gd name="connsiteX53" fmla="*/ 297138 w 12192000"/>
              <a:gd name="connsiteY53" fmla="*/ 1021211 h 3126633"/>
              <a:gd name="connsiteX54" fmla="*/ 281171 w 12192000"/>
              <a:gd name="connsiteY54" fmla="*/ 1015539 h 3126633"/>
              <a:gd name="connsiteX55" fmla="*/ 275188 w 12192000"/>
              <a:gd name="connsiteY55" fmla="*/ 1015372 h 3126633"/>
              <a:gd name="connsiteX56" fmla="*/ 225883 w 12192000"/>
              <a:gd name="connsiteY56" fmla="*/ 1034896 h 3126633"/>
              <a:gd name="connsiteX57" fmla="*/ 121223 w 12192000"/>
              <a:gd name="connsiteY57" fmla="*/ 1031062 h 3126633"/>
              <a:gd name="connsiteX58" fmla="*/ 52326 w 12192000"/>
              <a:gd name="connsiteY58" fmla="*/ 1033555 h 3126633"/>
              <a:gd name="connsiteX59" fmla="*/ 16761 w 12192000"/>
              <a:gd name="connsiteY59" fmla="*/ 1032900 h 3126633"/>
              <a:gd name="connsiteX60" fmla="*/ 0 w 12192000"/>
              <a:gd name="connsiteY60" fmla="*/ 1026822 h 3126633"/>
              <a:gd name="connsiteX61" fmla="*/ 0 w 12192000"/>
              <a:gd name="connsiteY61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749674 w 12192000"/>
              <a:gd name="connsiteY33" fmla="*/ 1151252 h 3126633"/>
              <a:gd name="connsiteX34" fmla="*/ 634863 w 12192000"/>
              <a:gd name="connsiteY34" fmla="*/ 1125089 h 3126633"/>
              <a:gd name="connsiteX35" fmla="*/ 572744 w 12192000"/>
              <a:gd name="connsiteY35" fmla="*/ 1095470 h 3126633"/>
              <a:gd name="connsiteX36" fmla="*/ 557235 w 12192000"/>
              <a:gd name="connsiteY36" fmla="*/ 1085440 h 3126633"/>
              <a:gd name="connsiteX37" fmla="*/ 554948 w 12192000"/>
              <a:gd name="connsiteY37" fmla="*/ 1085817 h 3126633"/>
              <a:gd name="connsiteX38" fmla="*/ 535764 w 12192000"/>
              <a:gd name="connsiteY38" fmla="*/ 1078928 h 3126633"/>
              <a:gd name="connsiteX39" fmla="*/ 532336 w 12192000"/>
              <a:gd name="connsiteY39" fmla="*/ 1074208 h 3126633"/>
              <a:gd name="connsiteX40" fmla="*/ 519417 w 12192000"/>
              <a:gd name="connsiteY40" fmla="*/ 1068474 h 3126633"/>
              <a:gd name="connsiteX41" fmla="*/ 494620 w 12192000"/>
              <a:gd name="connsiteY41" fmla="*/ 1054470 h 3126633"/>
              <a:gd name="connsiteX42" fmla="*/ 489369 w 12192000"/>
              <a:gd name="connsiteY42" fmla="*/ 1054392 h 3126633"/>
              <a:gd name="connsiteX43" fmla="*/ 451015 w 12192000"/>
              <a:gd name="connsiteY43" fmla="*/ 1037228 h 3126633"/>
              <a:gd name="connsiteX44" fmla="*/ 450196 w 12192000"/>
              <a:gd name="connsiteY44" fmla="*/ 1038199 h 3126633"/>
              <a:gd name="connsiteX45" fmla="*/ 438116 w 12192000"/>
              <a:gd name="connsiteY45" fmla="*/ 1038634 h 3126633"/>
              <a:gd name="connsiteX46" fmla="*/ 415692 w 12192000"/>
              <a:gd name="connsiteY46" fmla="*/ 1036714 h 3126633"/>
              <a:gd name="connsiteX47" fmla="*/ 360396 w 12192000"/>
              <a:gd name="connsiteY47" fmla="*/ 1047226 h 3126633"/>
              <a:gd name="connsiteX48" fmla="*/ 320375 w 12192000"/>
              <a:gd name="connsiteY48" fmla="*/ 1029464 h 3126633"/>
              <a:gd name="connsiteX49" fmla="*/ 312145 w 12192000"/>
              <a:gd name="connsiteY49" fmla="*/ 1026541 h 3126633"/>
              <a:gd name="connsiteX50" fmla="*/ 311908 w 12192000"/>
              <a:gd name="connsiteY50" fmla="*/ 1026752 h 3126633"/>
              <a:gd name="connsiteX51" fmla="*/ 303080 w 12192000"/>
              <a:gd name="connsiteY51" fmla="*/ 1024202 h 3126633"/>
              <a:gd name="connsiteX52" fmla="*/ 297138 w 12192000"/>
              <a:gd name="connsiteY52" fmla="*/ 1021211 h 3126633"/>
              <a:gd name="connsiteX53" fmla="*/ 281171 w 12192000"/>
              <a:gd name="connsiteY53" fmla="*/ 1015539 h 3126633"/>
              <a:gd name="connsiteX54" fmla="*/ 275188 w 12192000"/>
              <a:gd name="connsiteY54" fmla="*/ 1015372 h 3126633"/>
              <a:gd name="connsiteX55" fmla="*/ 225883 w 12192000"/>
              <a:gd name="connsiteY55" fmla="*/ 1034896 h 3126633"/>
              <a:gd name="connsiteX56" fmla="*/ 121223 w 12192000"/>
              <a:gd name="connsiteY56" fmla="*/ 1031062 h 3126633"/>
              <a:gd name="connsiteX57" fmla="*/ 52326 w 12192000"/>
              <a:gd name="connsiteY57" fmla="*/ 1033555 h 3126633"/>
              <a:gd name="connsiteX58" fmla="*/ 16761 w 12192000"/>
              <a:gd name="connsiteY58" fmla="*/ 1032900 h 3126633"/>
              <a:gd name="connsiteX59" fmla="*/ 0 w 12192000"/>
              <a:gd name="connsiteY59" fmla="*/ 1026822 h 3126633"/>
              <a:gd name="connsiteX60" fmla="*/ 0 w 12192000"/>
              <a:gd name="connsiteY60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749674 w 12192000"/>
              <a:gd name="connsiteY32" fmla="*/ 1151252 h 3126633"/>
              <a:gd name="connsiteX33" fmla="*/ 634863 w 12192000"/>
              <a:gd name="connsiteY33" fmla="*/ 1125089 h 3126633"/>
              <a:gd name="connsiteX34" fmla="*/ 572744 w 12192000"/>
              <a:gd name="connsiteY34" fmla="*/ 1095470 h 3126633"/>
              <a:gd name="connsiteX35" fmla="*/ 557235 w 12192000"/>
              <a:gd name="connsiteY35" fmla="*/ 1085440 h 3126633"/>
              <a:gd name="connsiteX36" fmla="*/ 554948 w 12192000"/>
              <a:gd name="connsiteY36" fmla="*/ 1085817 h 3126633"/>
              <a:gd name="connsiteX37" fmla="*/ 535764 w 12192000"/>
              <a:gd name="connsiteY37" fmla="*/ 1078928 h 3126633"/>
              <a:gd name="connsiteX38" fmla="*/ 532336 w 12192000"/>
              <a:gd name="connsiteY38" fmla="*/ 1074208 h 3126633"/>
              <a:gd name="connsiteX39" fmla="*/ 519417 w 12192000"/>
              <a:gd name="connsiteY39" fmla="*/ 1068474 h 3126633"/>
              <a:gd name="connsiteX40" fmla="*/ 494620 w 12192000"/>
              <a:gd name="connsiteY40" fmla="*/ 1054470 h 3126633"/>
              <a:gd name="connsiteX41" fmla="*/ 489369 w 12192000"/>
              <a:gd name="connsiteY41" fmla="*/ 1054392 h 3126633"/>
              <a:gd name="connsiteX42" fmla="*/ 451015 w 12192000"/>
              <a:gd name="connsiteY42" fmla="*/ 1037228 h 3126633"/>
              <a:gd name="connsiteX43" fmla="*/ 450196 w 12192000"/>
              <a:gd name="connsiteY43" fmla="*/ 1038199 h 3126633"/>
              <a:gd name="connsiteX44" fmla="*/ 438116 w 12192000"/>
              <a:gd name="connsiteY44" fmla="*/ 1038634 h 3126633"/>
              <a:gd name="connsiteX45" fmla="*/ 415692 w 12192000"/>
              <a:gd name="connsiteY45" fmla="*/ 1036714 h 3126633"/>
              <a:gd name="connsiteX46" fmla="*/ 360396 w 12192000"/>
              <a:gd name="connsiteY46" fmla="*/ 1047226 h 3126633"/>
              <a:gd name="connsiteX47" fmla="*/ 320375 w 12192000"/>
              <a:gd name="connsiteY47" fmla="*/ 1029464 h 3126633"/>
              <a:gd name="connsiteX48" fmla="*/ 312145 w 12192000"/>
              <a:gd name="connsiteY48" fmla="*/ 1026541 h 3126633"/>
              <a:gd name="connsiteX49" fmla="*/ 311908 w 12192000"/>
              <a:gd name="connsiteY49" fmla="*/ 1026752 h 3126633"/>
              <a:gd name="connsiteX50" fmla="*/ 303080 w 12192000"/>
              <a:gd name="connsiteY50" fmla="*/ 1024202 h 3126633"/>
              <a:gd name="connsiteX51" fmla="*/ 297138 w 12192000"/>
              <a:gd name="connsiteY51" fmla="*/ 1021211 h 3126633"/>
              <a:gd name="connsiteX52" fmla="*/ 281171 w 12192000"/>
              <a:gd name="connsiteY52" fmla="*/ 1015539 h 3126633"/>
              <a:gd name="connsiteX53" fmla="*/ 275188 w 12192000"/>
              <a:gd name="connsiteY53" fmla="*/ 1015372 h 3126633"/>
              <a:gd name="connsiteX54" fmla="*/ 225883 w 12192000"/>
              <a:gd name="connsiteY54" fmla="*/ 1034896 h 3126633"/>
              <a:gd name="connsiteX55" fmla="*/ 121223 w 12192000"/>
              <a:gd name="connsiteY55" fmla="*/ 1031062 h 3126633"/>
              <a:gd name="connsiteX56" fmla="*/ 52326 w 12192000"/>
              <a:gd name="connsiteY56" fmla="*/ 1033555 h 3126633"/>
              <a:gd name="connsiteX57" fmla="*/ 16761 w 12192000"/>
              <a:gd name="connsiteY57" fmla="*/ 1032900 h 3126633"/>
              <a:gd name="connsiteX58" fmla="*/ 0 w 12192000"/>
              <a:gd name="connsiteY58" fmla="*/ 1026822 h 3126633"/>
              <a:gd name="connsiteX59" fmla="*/ 0 w 12192000"/>
              <a:gd name="connsiteY59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749674 w 12192000"/>
              <a:gd name="connsiteY31" fmla="*/ 1151252 h 3126633"/>
              <a:gd name="connsiteX32" fmla="*/ 634863 w 12192000"/>
              <a:gd name="connsiteY32" fmla="*/ 1125089 h 3126633"/>
              <a:gd name="connsiteX33" fmla="*/ 572744 w 12192000"/>
              <a:gd name="connsiteY33" fmla="*/ 1095470 h 3126633"/>
              <a:gd name="connsiteX34" fmla="*/ 557235 w 12192000"/>
              <a:gd name="connsiteY34" fmla="*/ 1085440 h 3126633"/>
              <a:gd name="connsiteX35" fmla="*/ 554948 w 12192000"/>
              <a:gd name="connsiteY35" fmla="*/ 1085817 h 3126633"/>
              <a:gd name="connsiteX36" fmla="*/ 535764 w 12192000"/>
              <a:gd name="connsiteY36" fmla="*/ 1078928 h 3126633"/>
              <a:gd name="connsiteX37" fmla="*/ 532336 w 12192000"/>
              <a:gd name="connsiteY37" fmla="*/ 1074208 h 3126633"/>
              <a:gd name="connsiteX38" fmla="*/ 519417 w 12192000"/>
              <a:gd name="connsiteY38" fmla="*/ 1068474 h 3126633"/>
              <a:gd name="connsiteX39" fmla="*/ 494620 w 12192000"/>
              <a:gd name="connsiteY39" fmla="*/ 1054470 h 3126633"/>
              <a:gd name="connsiteX40" fmla="*/ 489369 w 12192000"/>
              <a:gd name="connsiteY40" fmla="*/ 1054392 h 3126633"/>
              <a:gd name="connsiteX41" fmla="*/ 451015 w 12192000"/>
              <a:gd name="connsiteY41" fmla="*/ 1037228 h 3126633"/>
              <a:gd name="connsiteX42" fmla="*/ 450196 w 12192000"/>
              <a:gd name="connsiteY42" fmla="*/ 1038199 h 3126633"/>
              <a:gd name="connsiteX43" fmla="*/ 438116 w 12192000"/>
              <a:gd name="connsiteY43" fmla="*/ 1038634 h 3126633"/>
              <a:gd name="connsiteX44" fmla="*/ 415692 w 12192000"/>
              <a:gd name="connsiteY44" fmla="*/ 1036714 h 3126633"/>
              <a:gd name="connsiteX45" fmla="*/ 360396 w 12192000"/>
              <a:gd name="connsiteY45" fmla="*/ 1047226 h 3126633"/>
              <a:gd name="connsiteX46" fmla="*/ 320375 w 12192000"/>
              <a:gd name="connsiteY46" fmla="*/ 1029464 h 3126633"/>
              <a:gd name="connsiteX47" fmla="*/ 312145 w 12192000"/>
              <a:gd name="connsiteY47" fmla="*/ 1026541 h 3126633"/>
              <a:gd name="connsiteX48" fmla="*/ 311908 w 12192000"/>
              <a:gd name="connsiteY48" fmla="*/ 1026752 h 3126633"/>
              <a:gd name="connsiteX49" fmla="*/ 303080 w 12192000"/>
              <a:gd name="connsiteY49" fmla="*/ 1024202 h 3126633"/>
              <a:gd name="connsiteX50" fmla="*/ 297138 w 12192000"/>
              <a:gd name="connsiteY50" fmla="*/ 1021211 h 3126633"/>
              <a:gd name="connsiteX51" fmla="*/ 281171 w 12192000"/>
              <a:gd name="connsiteY51" fmla="*/ 1015539 h 3126633"/>
              <a:gd name="connsiteX52" fmla="*/ 275188 w 12192000"/>
              <a:gd name="connsiteY52" fmla="*/ 1015372 h 3126633"/>
              <a:gd name="connsiteX53" fmla="*/ 225883 w 12192000"/>
              <a:gd name="connsiteY53" fmla="*/ 1034896 h 3126633"/>
              <a:gd name="connsiteX54" fmla="*/ 121223 w 12192000"/>
              <a:gd name="connsiteY54" fmla="*/ 1031062 h 3126633"/>
              <a:gd name="connsiteX55" fmla="*/ 52326 w 12192000"/>
              <a:gd name="connsiteY55" fmla="*/ 1033555 h 3126633"/>
              <a:gd name="connsiteX56" fmla="*/ 16761 w 12192000"/>
              <a:gd name="connsiteY56" fmla="*/ 1032900 h 3126633"/>
              <a:gd name="connsiteX57" fmla="*/ 0 w 12192000"/>
              <a:gd name="connsiteY57" fmla="*/ 1026822 h 3126633"/>
              <a:gd name="connsiteX58" fmla="*/ 0 w 12192000"/>
              <a:gd name="connsiteY58" fmla="*/ 0 h 3126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3126633">
                <a:moveTo>
                  <a:pt x="0" y="0"/>
                </a:moveTo>
                <a:lnTo>
                  <a:pt x="12192000" y="0"/>
                </a:lnTo>
                <a:cubicBezTo>
                  <a:pt x="12191990" y="1040421"/>
                  <a:pt x="12191979" y="2080841"/>
                  <a:pt x="12191969" y="3121262"/>
                </a:cubicBezTo>
                <a:lnTo>
                  <a:pt x="12188582" y="3121834"/>
                </a:lnTo>
                <a:lnTo>
                  <a:pt x="12185024" y="3122641"/>
                </a:lnTo>
                <a:lnTo>
                  <a:pt x="12171796" y="3121209"/>
                </a:lnTo>
                <a:lnTo>
                  <a:pt x="12166812" y="3126633"/>
                </a:lnTo>
                <a:lnTo>
                  <a:pt x="12122004" y="3124393"/>
                </a:lnTo>
                <a:cubicBezTo>
                  <a:pt x="12102858" y="3109649"/>
                  <a:pt x="12066642" y="3116405"/>
                  <a:pt x="12036609" y="3109888"/>
                </a:cubicBezTo>
                <a:lnTo>
                  <a:pt x="12023452" y="3103952"/>
                </a:lnTo>
                <a:lnTo>
                  <a:pt x="11936381" y="3094474"/>
                </a:lnTo>
                <a:lnTo>
                  <a:pt x="11876861" y="3084187"/>
                </a:lnTo>
                <a:lnTo>
                  <a:pt x="11864150" y="3078415"/>
                </a:lnTo>
                <a:lnTo>
                  <a:pt x="11849315" y="3083344"/>
                </a:lnTo>
                <a:cubicBezTo>
                  <a:pt x="11847491" y="3084796"/>
                  <a:pt x="11846006" y="3086427"/>
                  <a:pt x="11844903" y="3088180"/>
                </a:cubicBezTo>
                <a:lnTo>
                  <a:pt x="11797558" y="3078578"/>
                </a:lnTo>
                <a:lnTo>
                  <a:pt x="11791833" y="3078309"/>
                </a:lnTo>
                <a:lnTo>
                  <a:pt x="11752368" y="3079667"/>
                </a:lnTo>
                <a:lnTo>
                  <a:pt x="11693668" y="3086682"/>
                </a:lnTo>
                <a:cubicBezTo>
                  <a:pt x="11674251" y="3092106"/>
                  <a:pt x="11656720" y="3114302"/>
                  <a:pt x="11632752" y="3102951"/>
                </a:cubicBezTo>
                <a:cubicBezTo>
                  <a:pt x="11638061" y="3115518"/>
                  <a:pt x="11604283" y="3098954"/>
                  <a:pt x="11597584" y="3109557"/>
                </a:cubicBezTo>
                <a:cubicBezTo>
                  <a:pt x="11593647" y="3118375"/>
                  <a:pt x="11582483" y="3115405"/>
                  <a:pt x="11573118" y="3117154"/>
                </a:cubicBezTo>
                <a:cubicBezTo>
                  <a:pt x="11564940" y="3125369"/>
                  <a:pt x="11519638" y="3125700"/>
                  <a:pt x="11504799" y="3121480"/>
                </a:cubicBezTo>
                <a:cubicBezTo>
                  <a:pt x="11484483" y="3112771"/>
                  <a:pt x="11463714" y="3116234"/>
                  <a:pt x="11443938" y="3120255"/>
                </a:cubicBezTo>
                <a:lnTo>
                  <a:pt x="11436492" y="3121550"/>
                </a:lnTo>
                <a:lnTo>
                  <a:pt x="11407691" y="3107633"/>
                </a:lnTo>
                <a:cubicBezTo>
                  <a:pt x="11397532" y="3098190"/>
                  <a:pt x="11362772" y="3104188"/>
                  <a:pt x="11341642" y="3101531"/>
                </a:cubicBezTo>
                <a:lnTo>
                  <a:pt x="11307726" y="3095706"/>
                </a:lnTo>
                <a:lnTo>
                  <a:pt x="1426261" y="1356816"/>
                </a:lnTo>
                <a:cubicBezTo>
                  <a:pt x="1416826" y="1352633"/>
                  <a:pt x="1408177" y="1350438"/>
                  <a:pt x="1400063" y="1349493"/>
                </a:cubicBezTo>
                <a:lnTo>
                  <a:pt x="1378201" y="1349649"/>
                </a:lnTo>
                <a:lnTo>
                  <a:pt x="749674" y="1151252"/>
                </a:lnTo>
                <a:cubicBezTo>
                  <a:pt x="690668" y="1137928"/>
                  <a:pt x="690537" y="1118887"/>
                  <a:pt x="634863" y="1125089"/>
                </a:cubicBezTo>
                <a:cubicBezTo>
                  <a:pt x="631487" y="1119906"/>
                  <a:pt x="577683" y="1099455"/>
                  <a:pt x="572744" y="1095470"/>
                </a:cubicBezTo>
                <a:lnTo>
                  <a:pt x="557235" y="1085440"/>
                </a:lnTo>
                <a:lnTo>
                  <a:pt x="554948" y="1085817"/>
                </a:lnTo>
                <a:cubicBezTo>
                  <a:pt x="545235" y="1084924"/>
                  <a:pt x="539593" y="1082303"/>
                  <a:pt x="535764" y="1078928"/>
                </a:cubicBezTo>
                <a:lnTo>
                  <a:pt x="532336" y="1074208"/>
                </a:lnTo>
                <a:lnTo>
                  <a:pt x="519417" y="1068474"/>
                </a:lnTo>
                <a:lnTo>
                  <a:pt x="494620" y="1054470"/>
                </a:lnTo>
                <a:lnTo>
                  <a:pt x="489369" y="1054392"/>
                </a:lnTo>
                <a:lnTo>
                  <a:pt x="451015" y="1037228"/>
                </a:lnTo>
                <a:lnTo>
                  <a:pt x="450196" y="1038199"/>
                </a:lnTo>
                <a:cubicBezTo>
                  <a:pt x="447484" y="1039983"/>
                  <a:pt x="443835" y="1040563"/>
                  <a:pt x="438116" y="1038634"/>
                </a:cubicBezTo>
                <a:cubicBezTo>
                  <a:pt x="442636" y="1059281"/>
                  <a:pt x="432952" y="1044222"/>
                  <a:pt x="415692" y="1036714"/>
                </a:cubicBezTo>
                <a:cubicBezTo>
                  <a:pt x="418861" y="1067106"/>
                  <a:pt x="372406" y="1035096"/>
                  <a:pt x="360396" y="1047226"/>
                </a:cubicBezTo>
                <a:cubicBezTo>
                  <a:pt x="347644" y="1041025"/>
                  <a:pt x="334218" y="1035023"/>
                  <a:pt x="320375" y="1029464"/>
                </a:cubicBezTo>
                <a:lnTo>
                  <a:pt x="312145" y="1026541"/>
                </a:lnTo>
                <a:lnTo>
                  <a:pt x="311908" y="1026752"/>
                </a:lnTo>
                <a:cubicBezTo>
                  <a:pt x="309963" y="1026691"/>
                  <a:pt x="307197" y="1025943"/>
                  <a:pt x="303080" y="1024202"/>
                </a:cubicBezTo>
                <a:lnTo>
                  <a:pt x="297138" y="1021211"/>
                </a:lnTo>
                <a:lnTo>
                  <a:pt x="281171" y="1015539"/>
                </a:lnTo>
                <a:lnTo>
                  <a:pt x="275188" y="1015372"/>
                </a:lnTo>
                <a:cubicBezTo>
                  <a:pt x="254397" y="1020593"/>
                  <a:pt x="263482" y="1062355"/>
                  <a:pt x="225883" y="1034896"/>
                </a:cubicBezTo>
                <a:cubicBezTo>
                  <a:pt x="184367" y="1031081"/>
                  <a:pt x="164282" y="1050310"/>
                  <a:pt x="121223" y="1031062"/>
                </a:cubicBezTo>
                <a:cubicBezTo>
                  <a:pt x="82382" y="1027585"/>
                  <a:pt x="87352" y="1043506"/>
                  <a:pt x="52326" y="1033555"/>
                </a:cubicBezTo>
                <a:cubicBezTo>
                  <a:pt x="46730" y="1036475"/>
                  <a:pt x="32019" y="1035807"/>
                  <a:pt x="16761" y="1032900"/>
                </a:cubicBezTo>
                <a:lnTo>
                  <a:pt x="0" y="1026822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20">
            <a:extLst>
              <a:ext uri="{FF2B5EF4-FFF2-40B4-BE49-F238E27FC236}">
                <a16:creationId xmlns:a16="http://schemas.microsoft.com/office/drawing/2014/main" id="{0131680D-382A-48A4-80B7-2CE951EAF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8254"/>
            <a:ext cx="10923104" cy="1279746"/>
          </a:xfrm>
          <a:custGeom>
            <a:avLst/>
            <a:gdLst>
              <a:gd name="connsiteX0" fmla="*/ 800100 w 8636588"/>
              <a:gd name="connsiteY0" fmla="*/ 0 h 1339852"/>
              <a:gd name="connsiteX1" fmla="*/ 7372350 w 8636588"/>
              <a:gd name="connsiteY1" fmla="*/ 0 h 1339852"/>
              <a:gd name="connsiteX2" fmla="*/ 7372350 w 8636588"/>
              <a:gd name="connsiteY2" fmla="*/ 792163 h 1339852"/>
              <a:gd name="connsiteX3" fmla="*/ 6998152 w 8636588"/>
              <a:gd name="connsiteY3" fmla="*/ 792163 h 1339852"/>
              <a:gd name="connsiteX4" fmla="*/ 7024494 w 8636588"/>
              <a:gd name="connsiteY4" fmla="*/ 799059 h 1339852"/>
              <a:gd name="connsiteX5" fmla="*/ 7076136 w 8636588"/>
              <a:gd name="connsiteY5" fmla="*/ 824264 h 1339852"/>
              <a:gd name="connsiteX6" fmla="*/ 7138872 w 8636588"/>
              <a:gd name="connsiteY6" fmla="*/ 848161 h 1339852"/>
              <a:gd name="connsiteX7" fmla="*/ 7166396 w 8636588"/>
              <a:gd name="connsiteY7" fmla="*/ 852061 h 1339852"/>
              <a:gd name="connsiteX8" fmla="*/ 7202350 w 8636588"/>
              <a:gd name="connsiteY8" fmla="*/ 860988 h 1339852"/>
              <a:gd name="connsiteX9" fmla="*/ 7268660 w 8636588"/>
              <a:gd name="connsiteY9" fmla="*/ 872733 h 1339852"/>
              <a:gd name="connsiteX10" fmla="*/ 7352783 w 8636588"/>
              <a:gd name="connsiteY10" fmla="*/ 895486 h 1339852"/>
              <a:gd name="connsiteX11" fmla="*/ 7398282 w 8636588"/>
              <a:gd name="connsiteY11" fmla="*/ 934170 h 1339852"/>
              <a:gd name="connsiteX12" fmla="*/ 7406141 w 8636588"/>
              <a:gd name="connsiteY12" fmla="*/ 932200 h 1339852"/>
              <a:gd name="connsiteX13" fmla="*/ 7445235 w 8636588"/>
              <a:gd name="connsiteY13" fmla="*/ 948114 h 1339852"/>
              <a:gd name="connsiteX14" fmla="*/ 7562935 w 8636588"/>
              <a:gd name="connsiteY14" fmla="*/ 1030436 h 1339852"/>
              <a:gd name="connsiteX15" fmla="*/ 7639863 w 8636588"/>
              <a:gd name="connsiteY15" fmla="*/ 1060803 h 1339852"/>
              <a:gd name="connsiteX16" fmla="*/ 7670271 w 8636588"/>
              <a:gd name="connsiteY16" fmla="*/ 1067293 h 1339852"/>
              <a:gd name="connsiteX17" fmla="*/ 7721021 w 8636588"/>
              <a:gd name="connsiteY17" fmla="*/ 1078437 h 1339852"/>
              <a:gd name="connsiteX18" fmla="*/ 7805277 w 8636588"/>
              <a:gd name="connsiteY18" fmla="*/ 1106496 h 1339852"/>
              <a:gd name="connsiteX19" fmla="*/ 7850641 w 8636588"/>
              <a:gd name="connsiteY19" fmla="*/ 1116506 h 1339852"/>
              <a:gd name="connsiteX20" fmla="*/ 7920539 w 8636588"/>
              <a:gd name="connsiteY20" fmla="*/ 1130194 h 1339852"/>
              <a:gd name="connsiteX21" fmla="*/ 7929511 w 8636588"/>
              <a:gd name="connsiteY21" fmla="*/ 1136290 h 1339852"/>
              <a:gd name="connsiteX22" fmla="*/ 7944674 w 8636588"/>
              <a:gd name="connsiteY22" fmla="*/ 1126840 h 1339852"/>
              <a:gd name="connsiteX23" fmla="*/ 7972563 w 8636588"/>
              <a:gd name="connsiteY23" fmla="*/ 1125943 h 1339852"/>
              <a:gd name="connsiteX24" fmla="*/ 8088480 w 8636588"/>
              <a:gd name="connsiteY24" fmla="*/ 1146931 h 1339852"/>
              <a:gd name="connsiteX25" fmla="*/ 8109620 w 8636588"/>
              <a:gd name="connsiteY25" fmla="*/ 1147047 h 1339852"/>
              <a:gd name="connsiteX26" fmla="*/ 8133494 w 8636588"/>
              <a:gd name="connsiteY26" fmla="*/ 1157984 h 1339852"/>
              <a:gd name="connsiteX27" fmla="*/ 8184675 w 8636588"/>
              <a:gd name="connsiteY27" fmla="*/ 1176567 h 1339852"/>
              <a:gd name="connsiteX28" fmla="*/ 8216356 w 8636588"/>
              <a:gd name="connsiteY28" fmla="*/ 1195534 h 1339852"/>
              <a:gd name="connsiteX29" fmla="*/ 8226654 w 8636588"/>
              <a:gd name="connsiteY29" fmla="*/ 1190628 h 1339852"/>
              <a:gd name="connsiteX30" fmla="*/ 8248439 w 8636588"/>
              <a:gd name="connsiteY30" fmla="*/ 1191507 h 1339852"/>
              <a:gd name="connsiteX31" fmla="*/ 8336092 w 8636588"/>
              <a:gd name="connsiteY31" fmla="*/ 1213416 h 1339852"/>
              <a:gd name="connsiteX32" fmla="*/ 8352510 w 8636588"/>
              <a:gd name="connsiteY32" fmla="*/ 1214672 h 1339852"/>
              <a:gd name="connsiteX33" fmla="*/ 8369793 w 8636588"/>
              <a:gd name="connsiteY33" fmla="*/ 1224071 h 1339852"/>
              <a:gd name="connsiteX34" fmla="*/ 8438518 w 8636588"/>
              <a:gd name="connsiteY34" fmla="*/ 1262506 h 1339852"/>
              <a:gd name="connsiteX35" fmla="*/ 8470408 w 8636588"/>
              <a:gd name="connsiteY35" fmla="*/ 1280208 h 1339852"/>
              <a:gd name="connsiteX36" fmla="*/ 8471039 w 8636588"/>
              <a:gd name="connsiteY36" fmla="*/ 1284644 h 1339852"/>
              <a:gd name="connsiteX37" fmla="*/ 8480127 w 8636588"/>
              <a:gd name="connsiteY37" fmla="*/ 1281838 h 1339852"/>
              <a:gd name="connsiteX38" fmla="*/ 8503670 w 8636588"/>
              <a:gd name="connsiteY38" fmla="*/ 1292338 h 1339852"/>
              <a:gd name="connsiteX39" fmla="*/ 8511302 w 8636588"/>
              <a:gd name="connsiteY39" fmla="*/ 1301366 h 1339852"/>
              <a:gd name="connsiteX40" fmla="*/ 8527938 w 8636588"/>
              <a:gd name="connsiteY40" fmla="*/ 1306213 h 1339852"/>
              <a:gd name="connsiteX41" fmla="*/ 8612455 w 8636588"/>
              <a:gd name="connsiteY41" fmla="*/ 1337338 h 1339852"/>
              <a:gd name="connsiteX42" fmla="*/ 8634346 w 8636588"/>
              <a:gd name="connsiteY42" fmla="*/ 1337326 h 1339852"/>
              <a:gd name="connsiteX43" fmla="*/ 8636588 w 8636588"/>
              <a:gd name="connsiteY43" fmla="*/ 1339852 h 1339852"/>
              <a:gd name="connsiteX44" fmla="*/ 0 w 8636588"/>
              <a:gd name="connsiteY44" fmla="*/ 1339852 h 1339852"/>
              <a:gd name="connsiteX45" fmla="*/ 0 w 8636588"/>
              <a:gd name="connsiteY45" fmla="*/ 161152 h 1339852"/>
              <a:gd name="connsiteX46" fmla="*/ 78852 w 8636588"/>
              <a:gd name="connsiteY46" fmla="*/ 145223 h 1339852"/>
              <a:gd name="connsiteX47" fmla="*/ 175829 w 8636588"/>
              <a:gd name="connsiteY47" fmla="*/ 128310 h 1339852"/>
              <a:gd name="connsiteX48" fmla="*/ 272592 w 8636588"/>
              <a:gd name="connsiteY48" fmla="*/ 108016 h 1339852"/>
              <a:gd name="connsiteX49" fmla="*/ 317694 w 8636588"/>
              <a:gd name="connsiteY49" fmla="*/ 79287 h 1339852"/>
              <a:gd name="connsiteX50" fmla="*/ 323225 w 8636588"/>
              <a:gd name="connsiteY50" fmla="*/ 78079 h 1339852"/>
              <a:gd name="connsiteX51" fmla="*/ 338102 w 8636588"/>
              <a:gd name="connsiteY51" fmla="*/ 79555 h 1339852"/>
              <a:gd name="connsiteX52" fmla="*/ 343659 w 8636588"/>
              <a:gd name="connsiteY52" fmla="*/ 80896 h 1339852"/>
              <a:gd name="connsiteX53" fmla="*/ 351870 w 8636588"/>
              <a:gd name="connsiteY53" fmla="*/ 81185 h 1339852"/>
              <a:gd name="connsiteX54" fmla="*/ 352085 w 8636588"/>
              <a:gd name="connsiteY54" fmla="*/ 80941 h 1339852"/>
              <a:gd name="connsiteX55" fmla="*/ 397120 w 8636588"/>
              <a:gd name="connsiteY55" fmla="*/ 88588 h 1339852"/>
              <a:gd name="connsiteX56" fmla="*/ 447963 w 8636588"/>
              <a:gd name="connsiteY56" fmla="*/ 66598 h 1339852"/>
              <a:gd name="connsiteX57" fmla="*/ 468719 w 8636588"/>
              <a:gd name="connsiteY57" fmla="*/ 63238 h 1339852"/>
              <a:gd name="connsiteX58" fmla="*/ 479867 w 8636588"/>
              <a:gd name="connsiteY58" fmla="*/ 60106 h 1339852"/>
              <a:gd name="connsiteX59" fmla="*/ 516417 w 8636588"/>
              <a:gd name="connsiteY59" fmla="*/ 65774 h 1339852"/>
              <a:gd name="connsiteX60" fmla="*/ 521270 w 8636588"/>
              <a:gd name="connsiteY60" fmla="*/ 64652 h 1339852"/>
              <a:gd name="connsiteX61" fmla="*/ 544492 w 8636588"/>
              <a:gd name="connsiteY61" fmla="*/ 71615 h 1339852"/>
              <a:gd name="connsiteX62" fmla="*/ 577701 w 8636588"/>
              <a:gd name="connsiteY62" fmla="*/ 79141 h 1339852"/>
              <a:gd name="connsiteX63" fmla="*/ 579807 w 8636588"/>
              <a:gd name="connsiteY63" fmla="*/ 78284 h 1339852"/>
              <a:gd name="connsiteX64" fmla="*/ 594359 w 8636588"/>
              <a:gd name="connsiteY64" fmla="*/ 83780 h 1339852"/>
              <a:gd name="connsiteX65" fmla="*/ 660563 w 8636588"/>
              <a:gd name="connsiteY65" fmla="*/ 88317 h 1339852"/>
              <a:gd name="connsiteX66" fmla="*/ 759047 w 8636588"/>
              <a:gd name="connsiteY66" fmla="*/ 93784 h 1339852"/>
              <a:gd name="connsiteX67" fmla="*/ 797373 w 8636588"/>
              <a:gd name="connsiteY67" fmla="*/ 89396 h 1339852"/>
              <a:gd name="connsiteX68" fmla="*/ 800100 w 8636588"/>
              <a:gd name="connsiteY68" fmla="*/ 89924 h 1339852"/>
              <a:gd name="connsiteX0" fmla="*/ 800100 w 8636588"/>
              <a:gd name="connsiteY0" fmla="*/ 0 h 1339852"/>
              <a:gd name="connsiteX1" fmla="*/ 7372350 w 8636588"/>
              <a:gd name="connsiteY1" fmla="*/ 792163 h 1339852"/>
              <a:gd name="connsiteX2" fmla="*/ 6998152 w 8636588"/>
              <a:gd name="connsiteY2" fmla="*/ 792163 h 1339852"/>
              <a:gd name="connsiteX3" fmla="*/ 7024494 w 8636588"/>
              <a:gd name="connsiteY3" fmla="*/ 799059 h 1339852"/>
              <a:gd name="connsiteX4" fmla="*/ 7076136 w 8636588"/>
              <a:gd name="connsiteY4" fmla="*/ 824264 h 1339852"/>
              <a:gd name="connsiteX5" fmla="*/ 7138872 w 8636588"/>
              <a:gd name="connsiteY5" fmla="*/ 848161 h 1339852"/>
              <a:gd name="connsiteX6" fmla="*/ 7166396 w 8636588"/>
              <a:gd name="connsiteY6" fmla="*/ 852061 h 1339852"/>
              <a:gd name="connsiteX7" fmla="*/ 7202350 w 8636588"/>
              <a:gd name="connsiteY7" fmla="*/ 860988 h 1339852"/>
              <a:gd name="connsiteX8" fmla="*/ 7268660 w 8636588"/>
              <a:gd name="connsiteY8" fmla="*/ 872733 h 1339852"/>
              <a:gd name="connsiteX9" fmla="*/ 7352783 w 8636588"/>
              <a:gd name="connsiteY9" fmla="*/ 895486 h 1339852"/>
              <a:gd name="connsiteX10" fmla="*/ 7398282 w 8636588"/>
              <a:gd name="connsiteY10" fmla="*/ 934170 h 1339852"/>
              <a:gd name="connsiteX11" fmla="*/ 7406141 w 8636588"/>
              <a:gd name="connsiteY11" fmla="*/ 932200 h 1339852"/>
              <a:gd name="connsiteX12" fmla="*/ 7445235 w 8636588"/>
              <a:gd name="connsiteY12" fmla="*/ 948114 h 1339852"/>
              <a:gd name="connsiteX13" fmla="*/ 7562935 w 8636588"/>
              <a:gd name="connsiteY13" fmla="*/ 1030436 h 1339852"/>
              <a:gd name="connsiteX14" fmla="*/ 7639863 w 8636588"/>
              <a:gd name="connsiteY14" fmla="*/ 1060803 h 1339852"/>
              <a:gd name="connsiteX15" fmla="*/ 7670271 w 8636588"/>
              <a:gd name="connsiteY15" fmla="*/ 1067293 h 1339852"/>
              <a:gd name="connsiteX16" fmla="*/ 7721021 w 8636588"/>
              <a:gd name="connsiteY16" fmla="*/ 1078437 h 1339852"/>
              <a:gd name="connsiteX17" fmla="*/ 7805277 w 8636588"/>
              <a:gd name="connsiteY17" fmla="*/ 1106496 h 1339852"/>
              <a:gd name="connsiteX18" fmla="*/ 7850641 w 8636588"/>
              <a:gd name="connsiteY18" fmla="*/ 1116506 h 1339852"/>
              <a:gd name="connsiteX19" fmla="*/ 7920539 w 8636588"/>
              <a:gd name="connsiteY19" fmla="*/ 1130194 h 1339852"/>
              <a:gd name="connsiteX20" fmla="*/ 7929511 w 8636588"/>
              <a:gd name="connsiteY20" fmla="*/ 1136290 h 1339852"/>
              <a:gd name="connsiteX21" fmla="*/ 7944674 w 8636588"/>
              <a:gd name="connsiteY21" fmla="*/ 1126840 h 1339852"/>
              <a:gd name="connsiteX22" fmla="*/ 7972563 w 8636588"/>
              <a:gd name="connsiteY22" fmla="*/ 1125943 h 1339852"/>
              <a:gd name="connsiteX23" fmla="*/ 8088480 w 8636588"/>
              <a:gd name="connsiteY23" fmla="*/ 1146931 h 1339852"/>
              <a:gd name="connsiteX24" fmla="*/ 8109620 w 8636588"/>
              <a:gd name="connsiteY24" fmla="*/ 1147047 h 1339852"/>
              <a:gd name="connsiteX25" fmla="*/ 8133494 w 8636588"/>
              <a:gd name="connsiteY25" fmla="*/ 1157984 h 1339852"/>
              <a:gd name="connsiteX26" fmla="*/ 8184675 w 8636588"/>
              <a:gd name="connsiteY26" fmla="*/ 1176567 h 1339852"/>
              <a:gd name="connsiteX27" fmla="*/ 8216356 w 8636588"/>
              <a:gd name="connsiteY27" fmla="*/ 1195534 h 1339852"/>
              <a:gd name="connsiteX28" fmla="*/ 8226654 w 8636588"/>
              <a:gd name="connsiteY28" fmla="*/ 1190628 h 1339852"/>
              <a:gd name="connsiteX29" fmla="*/ 8248439 w 8636588"/>
              <a:gd name="connsiteY29" fmla="*/ 1191507 h 1339852"/>
              <a:gd name="connsiteX30" fmla="*/ 8336092 w 8636588"/>
              <a:gd name="connsiteY30" fmla="*/ 1213416 h 1339852"/>
              <a:gd name="connsiteX31" fmla="*/ 8352510 w 8636588"/>
              <a:gd name="connsiteY31" fmla="*/ 1214672 h 1339852"/>
              <a:gd name="connsiteX32" fmla="*/ 8369793 w 8636588"/>
              <a:gd name="connsiteY32" fmla="*/ 1224071 h 1339852"/>
              <a:gd name="connsiteX33" fmla="*/ 8438518 w 8636588"/>
              <a:gd name="connsiteY33" fmla="*/ 1262506 h 1339852"/>
              <a:gd name="connsiteX34" fmla="*/ 8470408 w 8636588"/>
              <a:gd name="connsiteY34" fmla="*/ 1280208 h 1339852"/>
              <a:gd name="connsiteX35" fmla="*/ 8471039 w 8636588"/>
              <a:gd name="connsiteY35" fmla="*/ 1284644 h 1339852"/>
              <a:gd name="connsiteX36" fmla="*/ 8480127 w 8636588"/>
              <a:gd name="connsiteY36" fmla="*/ 1281838 h 1339852"/>
              <a:gd name="connsiteX37" fmla="*/ 8503670 w 8636588"/>
              <a:gd name="connsiteY37" fmla="*/ 1292338 h 1339852"/>
              <a:gd name="connsiteX38" fmla="*/ 8511302 w 8636588"/>
              <a:gd name="connsiteY38" fmla="*/ 1301366 h 1339852"/>
              <a:gd name="connsiteX39" fmla="*/ 8527938 w 8636588"/>
              <a:gd name="connsiteY39" fmla="*/ 1306213 h 1339852"/>
              <a:gd name="connsiteX40" fmla="*/ 8612455 w 8636588"/>
              <a:gd name="connsiteY40" fmla="*/ 1337338 h 1339852"/>
              <a:gd name="connsiteX41" fmla="*/ 8634346 w 8636588"/>
              <a:gd name="connsiteY41" fmla="*/ 1337326 h 1339852"/>
              <a:gd name="connsiteX42" fmla="*/ 8636588 w 8636588"/>
              <a:gd name="connsiteY42" fmla="*/ 1339852 h 1339852"/>
              <a:gd name="connsiteX43" fmla="*/ 0 w 8636588"/>
              <a:gd name="connsiteY43" fmla="*/ 1339852 h 1339852"/>
              <a:gd name="connsiteX44" fmla="*/ 0 w 8636588"/>
              <a:gd name="connsiteY44" fmla="*/ 161152 h 1339852"/>
              <a:gd name="connsiteX45" fmla="*/ 78852 w 8636588"/>
              <a:gd name="connsiteY45" fmla="*/ 145223 h 1339852"/>
              <a:gd name="connsiteX46" fmla="*/ 175829 w 8636588"/>
              <a:gd name="connsiteY46" fmla="*/ 128310 h 1339852"/>
              <a:gd name="connsiteX47" fmla="*/ 272592 w 8636588"/>
              <a:gd name="connsiteY47" fmla="*/ 108016 h 1339852"/>
              <a:gd name="connsiteX48" fmla="*/ 317694 w 8636588"/>
              <a:gd name="connsiteY48" fmla="*/ 79287 h 1339852"/>
              <a:gd name="connsiteX49" fmla="*/ 323225 w 8636588"/>
              <a:gd name="connsiteY49" fmla="*/ 78079 h 1339852"/>
              <a:gd name="connsiteX50" fmla="*/ 338102 w 8636588"/>
              <a:gd name="connsiteY50" fmla="*/ 79555 h 1339852"/>
              <a:gd name="connsiteX51" fmla="*/ 343659 w 8636588"/>
              <a:gd name="connsiteY51" fmla="*/ 80896 h 1339852"/>
              <a:gd name="connsiteX52" fmla="*/ 351870 w 8636588"/>
              <a:gd name="connsiteY52" fmla="*/ 81185 h 1339852"/>
              <a:gd name="connsiteX53" fmla="*/ 352085 w 8636588"/>
              <a:gd name="connsiteY53" fmla="*/ 80941 h 1339852"/>
              <a:gd name="connsiteX54" fmla="*/ 397120 w 8636588"/>
              <a:gd name="connsiteY54" fmla="*/ 88588 h 1339852"/>
              <a:gd name="connsiteX55" fmla="*/ 447963 w 8636588"/>
              <a:gd name="connsiteY55" fmla="*/ 66598 h 1339852"/>
              <a:gd name="connsiteX56" fmla="*/ 468719 w 8636588"/>
              <a:gd name="connsiteY56" fmla="*/ 63238 h 1339852"/>
              <a:gd name="connsiteX57" fmla="*/ 479867 w 8636588"/>
              <a:gd name="connsiteY57" fmla="*/ 60106 h 1339852"/>
              <a:gd name="connsiteX58" fmla="*/ 516417 w 8636588"/>
              <a:gd name="connsiteY58" fmla="*/ 65774 h 1339852"/>
              <a:gd name="connsiteX59" fmla="*/ 521270 w 8636588"/>
              <a:gd name="connsiteY59" fmla="*/ 64652 h 1339852"/>
              <a:gd name="connsiteX60" fmla="*/ 544492 w 8636588"/>
              <a:gd name="connsiteY60" fmla="*/ 71615 h 1339852"/>
              <a:gd name="connsiteX61" fmla="*/ 577701 w 8636588"/>
              <a:gd name="connsiteY61" fmla="*/ 79141 h 1339852"/>
              <a:gd name="connsiteX62" fmla="*/ 579807 w 8636588"/>
              <a:gd name="connsiteY62" fmla="*/ 78284 h 1339852"/>
              <a:gd name="connsiteX63" fmla="*/ 594359 w 8636588"/>
              <a:gd name="connsiteY63" fmla="*/ 83780 h 1339852"/>
              <a:gd name="connsiteX64" fmla="*/ 660563 w 8636588"/>
              <a:gd name="connsiteY64" fmla="*/ 88317 h 1339852"/>
              <a:gd name="connsiteX65" fmla="*/ 759047 w 8636588"/>
              <a:gd name="connsiteY65" fmla="*/ 93784 h 1339852"/>
              <a:gd name="connsiteX66" fmla="*/ 797373 w 8636588"/>
              <a:gd name="connsiteY66" fmla="*/ 89396 h 1339852"/>
              <a:gd name="connsiteX67" fmla="*/ 800100 w 8636588"/>
              <a:gd name="connsiteY67" fmla="*/ 89924 h 1339852"/>
              <a:gd name="connsiteX68" fmla="*/ 800100 w 8636588"/>
              <a:gd name="connsiteY68" fmla="*/ 0 h 1339852"/>
              <a:gd name="connsiteX0" fmla="*/ 800100 w 8636588"/>
              <a:gd name="connsiteY0" fmla="*/ 0 h 1339852"/>
              <a:gd name="connsiteX1" fmla="*/ 6998152 w 8636588"/>
              <a:gd name="connsiteY1" fmla="*/ 792163 h 1339852"/>
              <a:gd name="connsiteX2" fmla="*/ 7024494 w 8636588"/>
              <a:gd name="connsiteY2" fmla="*/ 799059 h 1339852"/>
              <a:gd name="connsiteX3" fmla="*/ 7076136 w 8636588"/>
              <a:gd name="connsiteY3" fmla="*/ 824264 h 1339852"/>
              <a:gd name="connsiteX4" fmla="*/ 7138872 w 8636588"/>
              <a:gd name="connsiteY4" fmla="*/ 848161 h 1339852"/>
              <a:gd name="connsiteX5" fmla="*/ 7166396 w 8636588"/>
              <a:gd name="connsiteY5" fmla="*/ 852061 h 1339852"/>
              <a:gd name="connsiteX6" fmla="*/ 7202350 w 8636588"/>
              <a:gd name="connsiteY6" fmla="*/ 860988 h 1339852"/>
              <a:gd name="connsiteX7" fmla="*/ 7268660 w 8636588"/>
              <a:gd name="connsiteY7" fmla="*/ 872733 h 1339852"/>
              <a:gd name="connsiteX8" fmla="*/ 7352783 w 8636588"/>
              <a:gd name="connsiteY8" fmla="*/ 895486 h 1339852"/>
              <a:gd name="connsiteX9" fmla="*/ 7398282 w 8636588"/>
              <a:gd name="connsiteY9" fmla="*/ 934170 h 1339852"/>
              <a:gd name="connsiteX10" fmla="*/ 7406141 w 8636588"/>
              <a:gd name="connsiteY10" fmla="*/ 932200 h 1339852"/>
              <a:gd name="connsiteX11" fmla="*/ 7445235 w 8636588"/>
              <a:gd name="connsiteY11" fmla="*/ 948114 h 1339852"/>
              <a:gd name="connsiteX12" fmla="*/ 7562935 w 8636588"/>
              <a:gd name="connsiteY12" fmla="*/ 1030436 h 1339852"/>
              <a:gd name="connsiteX13" fmla="*/ 7639863 w 8636588"/>
              <a:gd name="connsiteY13" fmla="*/ 1060803 h 1339852"/>
              <a:gd name="connsiteX14" fmla="*/ 7670271 w 8636588"/>
              <a:gd name="connsiteY14" fmla="*/ 1067293 h 1339852"/>
              <a:gd name="connsiteX15" fmla="*/ 7721021 w 8636588"/>
              <a:gd name="connsiteY15" fmla="*/ 1078437 h 1339852"/>
              <a:gd name="connsiteX16" fmla="*/ 7805277 w 8636588"/>
              <a:gd name="connsiteY16" fmla="*/ 1106496 h 1339852"/>
              <a:gd name="connsiteX17" fmla="*/ 7850641 w 8636588"/>
              <a:gd name="connsiteY17" fmla="*/ 1116506 h 1339852"/>
              <a:gd name="connsiteX18" fmla="*/ 7920539 w 8636588"/>
              <a:gd name="connsiteY18" fmla="*/ 1130194 h 1339852"/>
              <a:gd name="connsiteX19" fmla="*/ 7929511 w 8636588"/>
              <a:gd name="connsiteY19" fmla="*/ 1136290 h 1339852"/>
              <a:gd name="connsiteX20" fmla="*/ 7944674 w 8636588"/>
              <a:gd name="connsiteY20" fmla="*/ 1126840 h 1339852"/>
              <a:gd name="connsiteX21" fmla="*/ 7972563 w 8636588"/>
              <a:gd name="connsiteY21" fmla="*/ 1125943 h 1339852"/>
              <a:gd name="connsiteX22" fmla="*/ 8088480 w 8636588"/>
              <a:gd name="connsiteY22" fmla="*/ 1146931 h 1339852"/>
              <a:gd name="connsiteX23" fmla="*/ 8109620 w 8636588"/>
              <a:gd name="connsiteY23" fmla="*/ 1147047 h 1339852"/>
              <a:gd name="connsiteX24" fmla="*/ 8133494 w 8636588"/>
              <a:gd name="connsiteY24" fmla="*/ 1157984 h 1339852"/>
              <a:gd name="connsiteX25" fmla="*/ 8184675 w 8636588"/>
              <a:gd name="connsiteY25" fmla="*/ 1176567 h 1339852"/>
              <a:gd name="connsiteX26" fmla="*/ 8216356 w 8636588"/>
              <a:gd name="connsiteY26" fmla="*/ 1195534 h 1339852"/>
              <a:gd name="connsiteX27" fmla="*/ 8226654 w 8636588"/>
              <a:gd name="connsiteY27" fmla="*/ 1190628 h 1339852"/>
              <a:gd name="connsiteX28" fmla="*/ 8248439 w 8636588"/>
              <a:gd name="connsiteY28" fmla="*/ 1191507 h 1339852"/>
              <a:gd name="connsiteX29" fmla="*/ 8336092 w 8636588"/>
              <a:gd name="connsiteY29" fmla="*/ 1213416 h 1339852"/>
              <a:gd name="connsiteX30" fmla="*/ 8352510 w 8636588"/>
              <a:gd name="connsiteY30" fmla="*/ 1214672 h 1339852"/>
              <a:gd name="connsiteX31" fmla="*/ 8369793 w 8636588"/>
              <a:gd name="connsiteY31" fmla="*/ 1224071 h 1339852"/>
              <a:gd name="connsiteX32" fmla="*/ 8438518 w 8636588"/>
              <a:gd name="connsiteY32" fmla="*/ 1262506 h 1339852"/>
              <a:gd name="connsiteX33" fmla="*/ 8470408 w 8636588"/>
              <a:gd name="connsiteY33" fmla="*/ 1280208 h 1339852"/>
              <a:gd name="connsiteX34" fmla="*/ 8471039 w 8636588"/>
              <a:gd name="connsiteY34" fmla="*/ 1284644 h 1339852"/>
              <a:gd name="connsiteX35" fmla="*/ 8480127 w 8636588"/>
              <a:gd name="connsiteY35" fmla="*/ 1281838 h 1339852"/>
              <a:gd name="connsiteX36" fmla="*/ 8503670 w 8636588"/>
              <a:gd name="connsiteY36" fmla="*/ 1292338 h 1339852"/>
              <a:gd name="connsiteX37" fmla="*/ 8511302 w 8636588"/>
              <a:gd name="connsiteY37" fmla="*/ 1301366 h 1339852"/>
              <a:gd name="connsiteX38" fmla="*/ 8527938 w 8636588"/>
              <a:gd name="connsiteY38" fmla="*/ 1306213 h 1339852"/>
              <a:gd name="connsiteX39" fmla="*/ 8612455 w 8636588"/>
              <a:gd name="connsiteY39" fmla="*/ 1337338 h 1339852"/>
              <a:gd name="connsiteX40" fmla="*/ 8634346 w 8636588"/>
              <a:gd name="connsiteY40" fmla="*/ 1337326 h 1339852"/>
              <a:gd name="connsiteX41" fmla="*/ 8636588 w 8636588"/>
              <a:gd name="connsiteY41" fmla="*/ 1339852 h 1339852"/>
              <a:gd name="connsiteX42" fmla="*/ 0 w 8636588"/>
              <a:gd name="connsiteY42" fmla="*/ 1339852 h 1339852"/>
              <a:gd name="connsiteX43" fmla="*/ 0 w 8636588"/>
              <a:gd name="connsiteY43" fmla="*/ 161152 h 1339852"/>
              <a:gd name="connsiteX44" fmla="*/ 78852 w 8636588"/>
              <a:gd name="connsiteY44" fmla="*/ 145223 h 1339852"/>
              <a:gd name="connsiteX45" fmla="*/ 175829 w 8636588"/>
              <a:gd name="connsiteY45" fmla="*/ 128310 h 1339852"/>
              <a:gd name="connsiteX46" fmla="*/ 272592 w 8636588"/>
              <a:gd name="connsiteY46" fmla="*/ 108016 h 1339852"/>
              <a:gd name="connsiteX47" fmla="*/ 317694 w 8636588"/>
              <a:gd name="connsiteY47" fmla="*/ 79287 h 1339852"/>
              <a:gd name="connsiteX48" fmla="*/ 323225 w 8636588"/>
              <a:gd name="connsiteY48" fmla="*/ 78079 h 1339852"/>
              <a:gd name="connsiteX49" fmla="*/ 338102 w 8636588"/>
              <a:gd name="connsiteY49" fmla="*/ 79555 h 1339852"/>
              <a:gd name="connsiteX50" fmla="*/ 343659 w 8636588"/>
              <a:gd name="connsiteY50" fmla="*/ 80896 h 1339852"/>
              <a:gd name="connsiteX51" fmla="*/ 351870 w 8636588"/>
              <a:gd name="connsiteY51" fmla="*/ 81185 h 1339852"/>
              <a:gd name="connsiteX52" fmla="*/ 352085 w 8636588"/>
              <a:gd name="connsiteY52" fmla="*/ 80941 h 1339852"/>
              <a:gd name="connsiteX53" fmla="*/ 397120 w 8636588"/>
              <a:gd name="connsiteY53" fmla="*/ 88588 h 1339852"/>
              <a:gd name="connsiteX54" fmla="*/ 447963 w 8636588"/>
              <a:gd name="connsiteY54" fmla="*/ 66598 h 1339852"/>
              <a:gd name="connsiteX55" fmla="*/ 468719 w 8636588"/>
              <a:gd name="connsiteY55" fmla="*/ 63238 h 1339852"/>
              <a:gd name="connsiteX56" fmla="*/ 479867 w 8636588"/>
              <a:gd name="connsiteY56" fmla="*/ 60106 h 1339852"/>
              <a:gd name="connsiteX57" fmla="*/ 516417 w 8636588"/>
              <a:gd name="connsiteY57" fmla="*/ 65774 h 1339852"/>
              <a:gd name="connsiteX58" fmla="*/ 521270 w 8636588"/>
              <a:gd name="connsiteY58" fmla="*/ 64652 h 1339852"/>
              <a:gd name="connsiteX59" fmla="*/ 544492 w 8636588"/>
              <a:gd name="connsiteY59" fmla="*/ 71615 h 1339852"/>
              <a:gd name="connsiteX60" fmla="*/ 577701 w 8636588"/>
              <a:gd name="connsiteY60" fmla="*/ 79141 h 1339852"/>
              <a:gd name="connsiteX61" fmla="*/ 579807 w 8636588"/>
              <a:gd name="connsiteY61" fmla="*/ 78284 h 1339852"/>
              <a:gd name="connsiteX62" fmla="*/ 594359 w 8636588"/>
              <a:gd name="connsiteY62" fmla="*/ 83780 h 1339852"/>
              <a:gd name="connsiteX63" fmla="*/ 660563 w 8636588"/>
              <a:gd name="connsiteY63" fmla="*/ 88317 h 1339852"/>
              <a:gd name="connsiteX64" fmla="*/ 759047 w 8636588"/>
              <a:gd name="connsiteY64" fmla="*/ 93784 h 1339852"/>
              <a:gd name="connsiteX65" fmla="*/ 797373 w 8636588"/>
              <a:gd name="connsiteY65" fmla="*/ 89396 h 1339852"/>
              <a:gd name="connsiteX66" fmla="*/ 800100 w 8636588"/>
              <a:gd name="connsiteY66" fmla="*/ 89924 h 1339852"/>
              <a:gd name="connsiteX67" fmla="*/ 800100 w 8636588"/>
              <a:gd name="connsiteY67" fmla="*/ 0 h 1339852"/>
              <a:gd name="connsiteX0" fmla="*/ 800100 w 8636588"/>
              <a:gd name="connsiteY0" fmla="*/ 29818 h 1279746"/>
              <a:gd name="connsiteX1" fmla="*/ 6998152 w 8636588"/>
              <a:gd name="connsiteY1" fmla="*/ 732057 h 1279746"/>
              <a:gd name="connsiteX2" fmla="*/ 7024494 w 8636588"/>
              <a:gd name="connsiteY2" fmla="*/ 738953 h 1279746"/>
              <a:gd name="connsiteX3" fmla="*/ 7076136 w 8636588"/>
              <a:gd name="connsiteY3" fmla="*/ 764158 h 1279746"/>
              <a:gd name="connsiteX4" fmla="*/ 7138872 w 8636588"/>
              <a:gd name="connsiteY4" fmla="*/ 788055 h 1279746"/>
              <a:gd name="connsiteX5" fmla="*/ 7166396 w 8636588"/>
              <a:gd name="connsiteY5" fmla="*/ 791955 h 1279746"/>
              <a:gd name="connsiteX6" fmla="*/ 7202350 w 8636588"/>
              <a:gd name="connsiteY6" fmla="*/ 800882 h 1279746"/>
              <a:gd name="connsiteX7" fmla="*/ 7268660 w 8636588"/>
              <a:gd name="connsiteY7" fmla="*/ 812627 h 1279746"/>
              <a:gd name="connsiteX8" fmla="*/ 7352783 w 8636588"/>
              <a:gd name="connsiteY8" fmla="*/ 835380 h 1279746"/>
              <a:gd name="connsiteX9" fmla="*/ 7398282 w 8636588"/>
              <a:gd name="connsiteY9" fmla="*/ 874064 h 1279746"/>
              <a:gd name="connsiteX10" fmla="*/ 7406141 w 8636588"/>
              <a:gd name="connsiteY10" fmla="*/ 872094 h 1279746"/>
              <a:gd name="connsiteX11" fmla="*/ 7445235 w 8636588"/>
              <a:gd name="connsiteY11" fmla="*/ 888008 h 1279746"/>
              <a:gd name="connsiteX12" fmla="*/ 7562935 w 8636588"/>
              <a:gd name="connsiteY12" fmla="*/ 970330 h 1279746"/>
              <a:gd name="connsiteX13" fmla="*/ 7639863 w 8636588"/>
              <a:gd name="connsiteY13" fmla="*/ 1000697 h 1279746"/>
              <a:gd name="connsiteX14" fmla="*/ 7670271 w 8636588"/>
              <a:gd name="connsiteY14" fmla="*/ 1007187 h 1279746"/>
              <a:gd name="connsiteX15" fmla="*/ 7721021 w 8636588"/>
              <a:gd name="connsiteY15" fmla="*/ 1018331 h 1279746"/>
              <a:gd name="connsiteX16" fmla="*/ 7805277 w 8636588"/>
              <a:gd name="connsiteY16" fmla="*/ 1046390 h 1279746"/>
              <a:gd name="connsiteX17" fmla="*/ 7850641 w 8636588"/>
              <a:gd name="connsiteY17" fmla="*/ 1056400 h 1279746"/>
              <a:gd name="connsiteX18" fmla="*/ 7920539 w 8636588"/>
              <a:gd name="connsiteY18" fmla="*/ 1070088 h 1279746"/>
              <a:gd name="connsiteX19" fmla="*/ 7929511 w 8636588"/>
              <a:gd name="connsiteY19" fmla="*/ 1076184 h 1279746"/>
              <a:gd name="connsiteX20" fmla="*/ 7944674 w 8636588"/>
              <a:gd name="connsiteY20" fmla="*/ 1066734 h 1279746"/>
              <a:gd name="connsiteX21" fmla="*/ 7972563 w 8636588"/>
              <a:gd name="connsiteY21" fmla="*/ 1065837 h 1279746"/>
              <a:gd name="connsiteX22" fmla="*/ 8088480 w 8636588"/>
              <a:gd name="connsiteY22" fmla="*/ 1086825 h 1279746"/>
              <a:gd name="connsiteX23" fmla="*/ 8109620 w 8636588"/>
              <a:gd name="connsiteY23" fmla="*/ 1086941 h 1279746"/>
              <a:gd name="connsiteX24" fmla="*/ 8133494 w 8636588"/>
              <a:gd name="connsiteY24" fmla="*/ 1097878 h 1279746"/>
              <a:gd name="connsiteX25" fmla="*/ 8184675 w 8636588"/>
              <a:gd name="connsiteY25" fmla="*/ 1116461 h 1279746"/>
              <a:gd name="connsiteX26" fmla="*/ 8216356 w 8636588"/>
              <a:gd name="connsiteY26" fmla="*/ 1135428 h 1279746"/>
              <a:gd name="connsiteX27" fmla="*/ 8226654 w 8636588"/>
              <a:gd name="connsiteY27" fmla="*/ 1130522 h 1279746"/>
              <a:gd name="connsiteX28" fmla="*/ 8248439 w 8636588"/>
              <a:gd name="connsiteY28" fmla="*/ 1131401 h 1279746"/>
              <a:gd name="connsiteX29" fmla="*/ 8336092 w 8636588"/>
              <a:gd name="connsiteY29" fmla="*/ 1153310 h 1279746"/>
              <a:gd name="connsiteX30" fmla="*/ 8352510 w 8636588"/>
              <a:gd name="connsiteY30" fmla="*/ 1154566 h 1279746"/>
              <a:gd name="connsiteX31" fmla="*/ 8369793 w 8636588"/>
              <a:gd name="connsiteY31" fmla="*/ 1163965 h 1279746"/>
              <a:gd name="connsiteX32" fmla="*/ 8438518 w 8636588"/>
              <a:gd name="connsiteY32" fmla="*/ 1202400 h 1279746"/>
              <a:gd name="connsiteX33" fmla="*/ 8470408 w 8636588"/>
              <a:gd name="connsiteY33" fmla="*/ 1220102 h 1279746"/>
              <a:gd name="connsiteX34" fmla="*/ 8471039 w 8636588"/>
              <a:gd name="connsiteY34" fmla="*/ 1224538 h 1279746"/>
              <a:gd name="connsiteX35" fmla="*/ 8480127 w 8636588"/>
              <a:gd name="connsiteY35" fmla="*/ 1221732 h 1279746"/>
              <a:gd name="connsiteX36" fmla="*/ 8503670 w 8636588"/>
              <a:gd name="connsiteY36" fmla="*/ 1232232 h 1279746"/>
              <a:gd name="connsiteX37" fmla="*/ 8511302 w 8636588"/>
              <a:gd name="connsiteY37" fmla="*/ 1241260 h 1279746"/>
              <a:gd name="connsiteX38" fmla="*/ 8527938 w 8636588"/>
              <a:gd name="connsiteY38" fmla="*/ 1246107 h 1279746"/>
              <a:gd name="connsiteX39" fmla="*/ 8612455 w 8636588"/>
              <a:gd name="connsiteY39" fmla="*/ 1277232 h 1279746"/>
              <a:gd name="connsiteX40" fmla="*/ 8634346 w 8636588"/>
              <a:gd name="connsiteY40" fmla="*/ 1277220 h 1279746"/>
              <a:gd name="connsiteX41" fmla="*/ 8636588 w 8636588"/>
              <a:gd name="connsiteY41" fmla="*/ 1279746 h 1279746"/>
              <a:gd name="connsiteX42" fmla="*/ 0 w 8636588"/>
              <a:gd name="connsiteY42" fmla="*/ 1279746 h 1279746"/>
              <a:gd name="connsiteX43" fmla="*/ 0 w 8636588"/>
              <a:gd name="connsiteY43" fmla="*/ 101046 h 1279746"/>
              <a:gd name="connsiteX44" fmla="*/ 78852 w 8636588"/>
              <a:gd name="connsiteY44" fmla="*/ 85117 h 1279746"/>
              <a:gd name="connsiteX45" fmla="*/ 175829 w 8636588"/>
              <a:gd name="connsiteY45" fmla="*/ 68204 h 1279746"/>
              <a:gd name="connsiteX46" fmla="*/ 272592 w 8636588"/>
              <a:gd name="connsiteY46" fmla="*/ 47910 h 1279746"/>
              <a:gd name="connsiteX47" fmla="*/ 317694 w 8636588"/>
              <a:gd name="connsiteY47" fmla="*/ 19181 h 1279746"/>
              <a:gd name="connsiteX48" fmla="*/ 323225 w 8636588"/>
              <a:gd name="connsiteY48" fmla="*/ 17973 h 1279746"/>
              <a:gd name="connsiteX49" fmla="*/ 338102 w 8636588"/>
              <a:gd name="connsiteY49" fmla="*/ 19449 h 1279746"/>
              <a:gd name="connsiteX50" fmla="*/ 343659 w 8636588"/>
              <a:gd name="connsiteY50" fmla="*/ 20790 h 1279746"/>
              <a:gd name="connsiteX51" fmla="*/ 351870 w 8636588"/>
              <a:gd name="connsiteY51" fmla="*/ 21079 h 1279746"/>
              <a:gd name="connsiteX52" fmla="*/ 352085 w 8636588"/>
              <a:gd name="connsiteY52" fmla="*/ 20835 h 1279746"/>
              <a:gd name="connsiteX53" fmla="*/ 397120 w 8636588"/>
              <a:gd name="connsiteY53" fmla="*/ 28482 h 1279746"/>
              <a:gd name="connsiteX54" fmla="*/ 447963 w 8636588"/>
              <a:gd name="connsiteY54" fmla="*/ 6492 h 1279746"/>
              <a:gd name="connsiteX55" fmla="*/ 468719 w 8636588"/>
              <a:gd name="connsiteY55" fmla="*/ 3132 h 1279746"/>
              <a:gd name="connsiteX56" fmla="*/ 479867 w 8636588"/>
              <a:gd name="connsiteY56" fmla="*/ 0 h 1279746"/>
              <a:gd name="connsiteX57" fmla="*/ 516417 w 8636588"/>
              <a:gd name="connsiteY57" fmla="*/ 5668 h 1279746"/>
              <a:gd name="connsiteX58" fmla="*/ 521270 w 8636588"/>
              <a:gd name="connsiteY58" fmla="*/ 4546 h 1279746"/>
              <a:gd name="connsiteX59" fmla="*/ 544492 w 8636588"/>
              <a:gd name="connsiteY59" fmla="*/ 11509 h 1279746"/>
              <a:gd name="connsiteX60" fmla="*/ 577701 w 8636588"/>
              <a:gd name="connsiteY60" fmla="*/ 19035 h 1279746"/>
              <a:gd name="connsiteX61" fmla="*/ 579807 w 8636588"/>
              <a:gd name="connsiteY61" fmla="*/ 18178 h 1279746"/>
              <a:gd name="connsiteX62" fmla="*/ 594359 w 8636588"/>
              <a:gd name="connsiteY62" fmla="*/ 23674 h 1279746"/>
              <a:gd name="connsiteX63" fmla="*/ 660563 w 8636588"/>
              <a:gd name="connsiteY63" fmla="*/ 28211 h 1279746"/>
              <a:gd name="connsiteX64" fmla="*/ 759047 w 8636588"/>
              <a:gd name="connsiteY64" fmla="*/ 33678 h 1279746"/>
              <a:gd name="connsiteX65" fmla="*/ 797373 w 8636588"/>
              <a:gd name="connsiteY65" fmla="*/ 29290 h 1279746"/>
              <a:gd name="connsiteX66" fmla="*/ 800100 w 8636588"/>
              <a:gd name="connsiteY66" fmla="*/ 29818 h 127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8636588" h="1279746">
                <a:moveTo>
                  <a:pt x="800100" y="29818"/>
                </a:moveTo>
                <a:lnTo>
                  <a:pt x="6998152" y="732057"/>
                </a:lnTo>
                <a:lnTo>
                  <a:pt x="7024494" y="738953"/>
                </a:lnTo>
                <a:cubicBezTo>
                  <a:pt x="7044969" y="743738"/>
                  <a:pt x="7065836" y="749348"/>
                  <a:pt x="7076136" y="764158"/>
                </a:cubicBezTo>
                <a:cubicBezTo>
                  <a:pt x="7085452" y="773325"/>
                  <a:pt x="7124928" y="791125"/>
                  <a:pt x="7138872" y="788055"/>
                </a:cubicBezTo>
                <a:cubicBezTo>
                  <a:pt x="7148437" y="790441"/>
                  <a:pt x="7155618" y="797179"/>
                  <a:pt x="7166396" y="791955"/>
                </a:cubicBezTo>
                <a:cubicBezTo>
                  <a:pt x="7181055" y="786452"/>
                  <a:pt x="7196438" y="812681"/>
                  <a:pt x="7202350" y="800882"/>
                </a:cubicBezTo>
                <a:cubicBezTo>
                  <a:pt x="7213598" y="819183"/>
                  <a:pt x="7247325" y="809066"/>
                  <a:pt x="7268660" y="812627"/>
                </a:cubicBezTo>
                <a:cubicBezTo>
                  <a:pt x="7275692" y="828860"/>
                  <a:pt x="7313523" y="820328"/>
                  <a:pt x="7352783" y="835380"/>
                </a:cubicBezTo>
                <a:cubicBezTo>
                  <a:pt x="7360014" y="853731"/>
                  <a:pt x="7379362" y="845376"/>
                  <a:pt x="7398282" y="874064"/>
                </a:cubicBezTo>
                <a:cubicBezTo>
                  <a:pt x="7400702" y="873151"/>
                  <a:pt x="7403349" y="872487"/>
                  <a:pt x="7406141" y="872094"/>
                </a:cubicBezTo>
                <a:cubicBezTo>
                  <a:pt x="7422361" y="869808"/>
                  <a:pt x="7439864" y="876934"/>
                  <a:pt x="7445235" y="888008"/>
                </a:cubicBezTo>
                <a:cubicBezTo>
                  <a:pt x="7478472" y="929804"/>
                  <a:pt x="7524045" y="948089"/>
                  <a:pt x="7562935" y="970330"/>
                </a:cubicBezTo>
                <a:cubicBezTo>
                  <a:pt x="7608715" y="993145"/>
                  <a:pt x="7595428" y="955508"/>
                  <a:pt x="7639863" y="1000697"/>
                </a:cubicBezTo>
                <a:cubicBezTo>
                  <a:pt x="7652653" y="995000"/>
                  <a:pt x="7660535" y="997789"/>
                  <a:pt x="7670271" y="1007187"/>
                </a:cubicBezTo>
                <a:cubicBezTo>
                  <a:pt x="7692990" y="1017645"/>
                  <a:pt x="7707136" y="995737"/>
                  <a:pt x="7721021" y="1018331"/>
                </a:cubicBezTo>
                <a:cubicBezTo>
                  <a:pt x="7743522" y="1024865"/>
                  <a:pt x="7783674" y="1040045"/>
                  <a:pt x="7805277" y="1046390"/>
                </a:cubicBezTo>
                <a:cubicBezTo>
                  <a:pt x="7828826" y="1054902"/>
                  <a:pt x="7813097" y="1075734"/>
                  <a:pt x="7850641" y="1056400"/>
                </a:cubicBezTo>
                <a:cubicBezTo>
                  <a:pt x="7869705" y="1072740"/>
                  <a:pt x="7883315" y="1062687"/>
                  <a:pt x="7920539" y="1070088"/>
                </a:cubicBezTo>
                <a:lnTo>
                  <a:pt x="7929511" y="1076184"/>
                </a:lnTo>
                <a:lnTo>
                  <a:pt x="7944674" y="1066734"/>
                </a:lnTo>
                <a:cubicBezTo>
                  <a:pt x="7952708" y="1063319"/>
                  <a:pt x="7961723" y="1062041"/>
                  <a:pt x="7972563" y="1065837"/>
                </a:cubicBezTo>
                <a:cubicBezTo>
                  <a:pt x="8032580" y="1110620"/>
                  <a:pt x="7981355" y="1045198"/>
                  <a:pt x="8088480" y="1086825"/>
                </a:cubicBezTo>
                <a:cubicBezTo>
                  <a:pt x="8092766" y="1092569"/>
                  <a:pt x="8108313" y="1092657"/>
                  <a:pt x="8109620" y="1086941"/>
                </a:cubicBezTo>
                <a:cubicBezTo>
                  <a:pt x="8115838" y="1090688"/>
                  <a:pt x="8127499" y="1105874"/>
                  <a:pt x="8133494" y="1097878"/>
                </a:cubicBezTo>
                <a:cubicBezTo>
                  <a:pt x="8151490" y="1102658"/>
                  <a:pt x="8168684" y="1108913"/>
                  <a:pt x="8184675" y="1116461"/>
                </a:cubicBezTo>
                <a:lnTo>
                  <a:pt x="8216356" y="1135428"/>
                </a:lnTo>
                <a:lnTo>
                  <a:pt x="8226654" y="1130522"/>
                </a:lnTo>
                <a:cubicBezTo>
                  <a:pt x="8233297" y="1128443"/>
                  <a:pt x="8240455" y="1127997"/>
                  <a:pt x="8248439" y="1131401"/>
                </a:cubicBezTo>
                <a:cubicBezTo>
                  <a:pt x="8289862" y="1167798"/>
                  <a:pt x="8257682" y="1116642"/>
                  <a:pt x="8336092" y="1153310"/>
                </a:cubicBezTo>
                <a:cubicBezTo>
                  <a:pt x="8338752" y="1157790"/>
                  <a:pt x="8350828" y="1158716"/>
                  <a:pt x="8352510" y="1154566"/>
                </a:cubicBezTo>
                <a:cubicBezTo>
                  <a:pt x="8356908" y="1157678"/>
                  <a:pt x="8364198" y="1169540"/>
                  <a:pt x="8369793" y="1163965"/>
                </a:cubicBezTo>
                <a:cubicBezTo>
                  <a:pt x="8396654" y="1173014"/>
                  <a:pt x="8420327" y="1186252"/>
                  <a:pt x="8438518" y="1202400"/>
                </a:cubicBezTo>
                <a:cubicBezTo>
                  <a:pt x="8467620" y="1206616"/>
                  <a:pt x="8470227" y="1213216"/>
                  <a:pt x="8470408" y="1220102"/>
                </a:cubicBezTo>
                <a:cubicBezTo>
                  <a:pt x="8470618" y="1221581"/>
                  <a:pt x="8470829" y="1223059"/>
                  <a:pt x="8471039" y="1224538"/>
                </a:cubicBezTo>
                <a:lnTo>
                  <a:pt x="8480127" y="1221732"/>
                </a:lnTo>
                <a:cubicBezTo>
                  <a:pt x="8489344" y="1221244"/>
                  <a:pt x="8496925" y="1225598"/>
                  <a:pt x="8503670" y="1232232"/>
                </a:cubicBezTo>
                <a:lnTo>
                  <a:pt x="8511302" y="1241260"/>
                </a:lnTo>
                <a:lnTo>
                  <a:pt x="8527938" y="1246107"/>
                </a:lnTo>
                <a:cubicBezTo>
                  <a:pt x="8544797" y="1252102"/>
                  <a:pt x="8594720" y="1272046"/>
                  <a:pt x="8612455" y="1277232"/>
                </a:cubicBezTo>
                <a:cubicBezTo>
                  <a:pt x="8621740" y="1273435"/>
                  <a:pt x="8628731" y="1274046"/>
                  <a:pt x="8634346" y="1277220"/>
                </a:cubicBezTo>
                <a:lnTo>
                  <a:pt x="8636588" y="1279746"/>
                </a:lnTo>
                <a:lnTo>
                  <a:pt x="0" y="1279746"/>
                </a:lnTo>
                <a:lnTo>
                  <a:pt x="0" y="101046"/>
                </a:lnTo>
                <a:lnTo>
                  <a:pt x="78852" y="85117"/>
                </a:lnTo>
                <a:cubicBezTo>
                  <a:pt x="111429" y="86117"/>
                  <a:pt x="139870" y="73889"/>
                  <a:pt x="175829" y="68204"/>
                </a:cubicBezTo>
                <a:cubicBezTo>
                  <a:pt x="216035" y="75735"/>
                  <a:pt x="234155" y="53898"/>
                  <a:pt x="272592" y="47910"/>
                </a:cubicBezTo>
                <a:cubicBezTo>
                  <a:pt x="307942" y="64060"/>
                  <a:pt x="298606" y="28588"/>
                  <a:pt x="317694" y="19181"/>
                </a:cubicBezTo>
                <a:lnTo>
                  <a:pt x="323225" y="17973"/>
                </a:lnTo>
                <a:lnTo>
                  <a:pt x="338102" y="19449"/>
                </a:lnTo>
                <a:lnTo>
                  <a:pt x="343659" y="20790"/>
                </a:lnTo>
                <a:cubicBezTo>
                  <a:pt x="347501" y="21420"/>
                  <a:pt x="350072" y="21464"/>
                  <a:pt x="351870" y="21079"/>
                </a:cubicBezTo>
                <a:lnTo>
                  <a:pt x="352085" y="20835"/>
                </a:lnTo>
                <a:lnTo>
                  <a:pt x="397120" y="28482"/>
                </a:lnTo>
                <a:cubicBezTo>
                  <a:pt x="407943" y="14856"/>
                  <a:pt x="451574" y="33087"/>
                  <a:pt x="447963" y="6492"/>
                </a:cubicBezTo>
                <a:cubicBezTo>
                  <a:pt x="464074" y="9325"/>
                  <a:pt x="473359" y="20662"/>
                  <a:pt x="468719" y="3132"/>
                </a:cubicBezTo>
                <a:cubicBezTo>
                  <a:pt x="474045" y="3568"/>
                  <a:pt x="477404" y="2219"/>
                  <a:pt x="479867" y="0"/>
                </a:cubicBezTo>
                <a:lnTo>
                  <a:pt x="516417" y="5668"/>
                </a:lnTo>
                <a:lnTo>
                  <a:pt x="521270" y="4546"/>
                </a:lnTo>
                <a:lnTo>
                  <a:pt x="544492" y="11509"/>
                </a:lnTo>
                <a:lnTo>
                  <a:pt x="577701" y="19035"/>
                </a:lnTo>
                <a:lnTo>
                  <a:pt x="579807" y="18178"/>
                </a:lnTo>
                <a:lnTo>
                  <a:pt x="594359" y="23674"/>
                </a:lnTo>
                <a:cubicBezTo>
                  <a:pt x="599010" y="26137"/>
                  <a:pt x="657326" y="24318"/>
                  <a:pt x="660563" y="28211"/>
                </a:cubicBezTo>
                <a:cubicBezTo>
                  <a:pt x="711851" y="10010"/>
                  <a:pt x="704243" y="35086"/>
                  <a:pt x="759047" y="33678"/>
                </a:cubicBezTo>
                <a:lnTo>
                  <a:pt x="797373" y="29290"/>
                </a:lnTo>
                <a:lnTo>
                  <a:pt x="800100" y="29818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Freeform: Shape 22">
            <a:extLst>
              <a:ext uri="{FF2B5EF4-FFF2-40B4-BE49-F238E27FC236}">
                <a16:creationId xmlns:a16="http://schemas.microsoft.com/office/drawing/2014/main" id="{554C44F0-F390-48A8-974F-CAC9A33F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418" y="493509"/>
            <a:ext cx="11165080" cy="5832861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5F6F5"/>
          </a:solidFill>
          <a:ln>
            <a:noFill/>
          </a:ln>
          <a:effectLst>
            <a:outerShdw blurRad="38100" dist="25400" dir="48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8D7AFC-D762-47D0-B342-77A59EFC9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>
                <a:cs typeface="Calibri Light"/>
              </a:rPr>
              <a:t>Recommendations</a:t>
            </a:r>
            <a:endParaRPr lang="en-US" b="1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8AB73DD7-15E5-4C2A-BB34-F18E415C7D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023789"/>
              </p:ext>
            </p:extLst>
          </p:nvPr>
        </p:nvGraphicFramePr>
        <p:xfrm>
          <a:off x="838200" y="1690688"/>
          <a:ext cx="10515600" cy="4486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95541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16">
            <a:extLst>
              <a:ext uri="{FF2B5EF4-FFF2-40B4-BE49-F238E27FC236}">
                <a16:creationId xmlns:a16="http://schemas.microsoft.com/office/drawing/2014/main" id="{B94BF6D8-BAB7-4EB4-9B19-BB8B2F0F7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18">
            <a:extLst>
              <a:ext uri="{FF2B5EF4-FFF2-40B4-BE49-F238E27FC236}">
                <a16:creationId xmlns:a16="http://schemas.microsoft.com/office/drawing/2014/main" id="{37B034CC-A61E-4904-9250-1F6CA1103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12192000" cy="3126633"/>
          </a:xfrm>
          <a:custGeom>
            <a:avLst/>
            <a:gdLst>
              <a:gd name="connsiteX0" fmla="*/ 0 w 12192000"/>
              <a:gd name="connsiteY0" fmla="*/ 1162137 h 3126633"/>
              <a:gd name="connsiteX1" fmla="*/ 41243 w 12192000"/>
              <a:gd name="connsiteY1" fmla="*/ 1179838 h 3126633"/>
              <a:gd name="connsiteX2" fmla="*/ 26724 w 12192000"/>
              <a:gd name="connsiteY2" fmla="*/ 1190407 h 3126633"/>
              <a:gd name="connsiteX3" fmla="*/ 24833 w 12192000"/>
              <a:gd name="connsiteY3" fmla="*/ 1189500 h 3126633"/>
              <a:gd name="connsiteX4" fmla="*/ 3588 w 12192000"/>
              <a:gd name="connsiteY4" fmla="*/ 1309614 h 3126633"/>
              <a:gd name="connsiteX5" fmla="*/ 0 w 12192000"/>
              <a:gd name="connsiteY5" fmla="*/ 1310495 h 3126633"/>
              <a:gd name="connsiteX6" fmla="*/ 0 w 12192000"/>
              <a:gd name="connsiteY6" fmla="*/ 0 h 3126633"/>
              <a:gd name="connsiteX7" fmla="*/ 12192000 w 12192000"/>
              <a:gd name="connsiteY7" fmla="*/ 0 h 3126633"/>
              <a:gd name="connsiteX8" fmla="*/ 12191969 w 12192000"/>
              <a:gd name="connsiteY8" fmla="*/ 3121262 h 3126633"/>
              <a:gd name="connsiteX9" fmla="*/ 12188582 w 12192000"/>
              <a:gd name="connsiteY9" fmla="*/ 3121834 h 3126633"/>
              <a:gd name="connsiteX10" fmla="*/ 12185024 w 12192000"/>
              <a:gd name="connsiteY10" fmla="*/ 3122641 h 3126633"/>
              <a:gd name="connsiteX11" fmla="*/ 12171796 w 12192000"/>
              <a:gd name="connsiteY11" fmla="*/ 3121209 h 3126633"/>
              <a:gd name="connsiteX12" fmla="*/ 12166812 w 12192000"/>
              <a:gd name="connsiteY12" fmla="*/ 3126633 h 3126633"/>
              <a:gd name="connsiteX13" fmla="*/ 12122004 w 12192000"/>
              <a:gd name="connsiteY13" fmla="*/ 3124393 h 3126633"/>
              <a:gd name="connsiteX14" fmla="*/ 12036609 w 12192000"/>
              <a:gd name="connsiteY14" fmla="*/ 3109888 h 3126633"/>
              <a:gd name="connsiteX15" fmla="*/ 12023452 w 12192000"/>
              <a:gd name="connsiteY15" fmla="*/ 3103952 h 3126633"/>
              <a:gd name="connsiteX16" fmla="*/ 11936381 w 12192000"/>
              <a:gd name="connsiteY16" fmla="*/ 3094474 h 3126633"/>
              <a:gd name="connsiteX17" fmla="*/ 11876861 w 12192000"/>
              <a:gd name="connsiteY17" fmla="*/ 3084187 h 3126633"/>
              <a:gd name="connsiteX18" fmla="*/ 11864150 w 12192000"/>
              <a:gd name="connsiteY18" fmla="*/ 3078415 h 3126633"/>
              <a:gd name="connsiteX19" fmla="*/ 11849315 w 12192000"/>
              <a:gd name="connsiteY19" fmla="*/ 3083344 h 3126633"/>
              <a:gd name="connsiteX20" fmla="*/ 11844903 w 12192000"/>
              <a:gd name="connsiteY20" fmla="*/ 3088180 h 3126633"/>
              <a:gd name="connsiteX21" fmla="*/ 11797558 w 12192000"/>
              <a:gd name="connsiteY21" fmla="*/ 3078578 h 3126633"/>
              <a:gd name="connsiteX22" fmla="*/ 11791833 w 12192000"/>
              <a:gd name="connsiteY22" fmla="*/ 3078309 h 3126633"/>
              <a:gd name="connsiteX23" fmla="*/ 11752368 w 12192000"/>
              <a:gd name="connsiteY23" fmla="*/ 3079667 h 3126633"/>
              <a:gd name="connsiteX24" fmla="*/ 11693668 w 12192000"/>
              <a:gd name="connsiteY24" fmla="*/ 3086682 h 3126633"/>
              <a:gd name="connsiteX25" fmla="*/ 11632752 w 12192000"/>
              <a:gd name="connsiteY25" fmla="*/ 3102951 h 3126633"/>
              <a:gd name="connsiteX26" fmla="*/ 11597584 w 12192000"/>
              <a:gd name="connsiteY26" fmla="*/ 3109557 h 3126633"/>
              <a:gd name="connsiteX27" fmla="*/ 11573118 w 12192000"/>
              <a:gd name="connsiteY27" fmla="*/ 3117154 h 3126633"/>
              <a:gd name="connsiteX28" fmla="*/ 11504799 w 12192000"/>
              <a:gd name="connsiteY28" fmla="*/ 3121480 h 3126633"/>
              <a:gd name="connsiteX29" fmla="*/ 11443938 w 12192000"/>
              <a:gd name="connsiteY29" fmla="*/ 3120255 h 3126633"/>
              <a:gd name="connsiteX30" fmla="*/ 11436492 w 12192000"/>
              <a:gd name="connsiteY30" fmla="*/ 3121550 h 3126633"/>
              <a:gd name="connsiteX31" fmla="*/ 11407691 w 12192000"/>
              <a:gd name="connsiteY31" fmla="*/ 3107633 h 3126633"/>
              <a:gd name="connsiteX32" fmla="*/ 11341642 w 12192000"/>
              <a:gd name="connsiteY32" fmla="*/ 3101531 h 3126633"/>
              <a:gd name="connsiteX33" fmla="*/ 11307726 w 12192000"/>
              <a:gd name="connsiteY33" fmla="*/ 3095706 h 3126633"/>
              <a:gd name="connsiteX34" fmla="*/ 1982093 w 12192000"/>
              <a:gd name="connsiteY34" fmla="*/ 1505517 h 3126633"/>
              <a:gd name="connsiteX35" fmla="*/ 1978611 w 12192000"/>
              <a:gd name="connsiteY35" fmla="*/ 1502931 h 3126633"/>
              <a:gd name="connsiteX36" fmla="*/ 1931618 w 12192000"/>
              <a:gd name="connsiteY36" fmla="*/ 1488633 h 3126633"/>
              <a:gd name="connsiteX37" fmla="*/ 1925144 w 12192000"/>
              <a:gd name="connsiteY37" fmla="*/ 1491811 h 3126633"/>
              <a:gd name="connsiteX38" fmla="*/ 1858854 w 12192000"/>
              <a:gd name="connsiteY38" fmla="*/ 1451562 h 3126633"/>
              <a:gd name="connsiteX39" fmla="*/ 1764339 w 12192000"/>
              <a:gd name="connsiteY39" fmla="*/ 1434249 h 3126633"/>
              <a:gd name="connsiteX40" fmla="*/ 1693396 w 12192000"/>
              <a:gd name="connsiteY40" fmla="*/ 1427850 h 3126633"/>
              <a:gd name="connsiteX41" fmla="*/ 1653459 w 12192000"/>
              <a:gd name="connsiteY41" fmla="*/ 1421384 h 3126633"/>
              <a:gd name="connsiteX42" fmla="*/ 1624573 w 12192000"/>
              <a:gd name="connsiteY42" fmla="*/ 1419871 h 3126633"/>
              <a:gd name="connsiteX43" fmla="*/ 1550101 w 12192000"/>
              <a:gd name="connsiteY43" fmla="*/ 1398845 h 3126633"/>
              <a:gd name="connsiteX44" fmla="*/ 1426261 w 12192000"/>
              <a:gd name="connsiteY44" fmla="*/ 1356816 h 3126633"/>
              <a:gd name="connsiteX45" fmla="*/ 1400063 w 12192000"/>
              <a:gd name="connsiteY45" fmla="*/ 1349493 h 3126633"/>
              <a:gd name="connsiteX46" fmla="*/ 1378201 w 12192000"/>
              <a:gd name="connsiteY46" fmla="*/ 1349649 h 3126633"/>
              <a:gd name="connsiteX47" fmla="*/ 1373704 w 12192000"/>
              <a:gd name="connsiteY47" fmla="*/ 1355309 h 3126633"/>
              <a:gd name="connsiteX48" fmla="*/ 1359400 w 12192000"/>
              <a:gd name="connsiteY48" fmla="*/ 1352317 h 3126633"/>
              <a:gd name="connsiteX49" fmla="*/ 1355734 w 12192000"/>
              <a:gd name="connsiteY49" fmla="*/ 1352870 h 3126633"/>
              <a:gd name="connsiteX50" fmla="*/ 1334569 w 12192000"/>
              <a:gd name="connsiteY50" fmla="*/ 1354687 h 3126633"/>
              <a:gd name="connsiteX51" fmla="*/ 1285959 w 12192000"/>
              <a:gd name="connsiteY51" fmla="*/ 1325074 h 3126633"/>
              <a:gd name="connsiteX52" fmla="*/ 1228970 w 12192000"/>
              <a:gd name="connsiteY52" fmla="*/ 1316194 h 3126633"/>
              <a:gd name="connsiteX53" fmla="*/ 1081691 w 12192000"/>
              <a:gd name="connsiteY53" fmla="*/ 1276195 h 3126633"/>
              <a:gd name="connsiteX54" fmla="*/ 888229 w 12192000"/>
              <a:gd name="connsiteY54" fmla="*/ 1233330 h 3126633"/>
              <a:gd name="connsiteX55" fmla="*/ 749674 w 12192000"/>
              <a:gd name="connsiteY55" fmla="*/ 1151252 h 3126633"/>
              <a:gd name="connsiteX56" fmla="*/ 634863 w 12192000"/>
              <a:gd name="connsiteY56" fmla="*/ 1125089 h 3126633"/>
              <a:gd name="connsiteX57" fmla="*/ 572744 w 12192000"/>
              <a:gd name="connsiteY57" fmla="*/ 1095470 h 3126633"/>
              <a:gd name="connsiteX58" fmla="*/ 557235 w 12192000"/>
              <a:gd name="connsiteY58" fmla="*/ 1085440 h 3126633"/>
              <a:gd name="connsiteX59" fmla="*/ 554948 w 12192000"/>
              <a:gd name="connsiteY59" fmla="*/ 1085817 h 3126633"/>
              <a:gd name="connsiteX60" fmla="*/ 535764 w 12192000"/>
              <a:gd name="connsiteY60" fmla="*/ 1078928 h 3126633"/>
              <a:gd name="connsiteX61" fmla="*/ 532336 w 12192000"/>
              <a:gd name="connsiteY61" fmla="*/ 1074208 h 3126633"/>
              <a:gd name="connsiteX62" fmla="*/ 519417 w 12192000"/>
              <a:gd name="connsiteY62" fmla="*/ 1068474 h 3126633"/>
              <a:gd name="connsiteX63" fmla="*/ 494620 w 12192000"/>
              <a:gd name="connsiteY63" fmla="*/ 1054470 h 3126633"/>
              <a:gd name="connsiteX64" fmla="*/ 489369 w 12192000"/>
              <a:gd name="connsiteY64" fmla="*/ 1054392 h 3126633"/>
              <a:gd name="connsiteX65" fmla="*/ 451015 w 12192000"/>
              <a:gd name="connsiteY65" fmla="*/ 1037228 h 3126633"/>
              <a:gd name="connsiteX66" fmla="*/ 450196 w 12192000"/>
              <a:gd name="connsiteY66" fmla="*/ 1038199 h 3126633"/>
              <a:gd name="connsiteX67" fmla="*/ 438116 w 12192000"/>
              <a:gd name="connsiteY67" fmla="*/ 1038634 h 3126633"/>
              <a:gd name="connsiteX68" fmla="*/ 415692 w 12192000"/>
              <a:gd name="connsiteY68" fmla="*/ 1036714 h 3126633"/>
              <a:gd name="connsiteX69" fmla="*/ 360396 w 12192000"/>
              <a:gd name="connsiteY69" fmla="*/ 1047226 h 3126633"/>
              <a:gd name="connsiteX70" fmla="*/ 320375 w 12192000"/>
              <a:gd name="connsiteY70" fmla="*/ 1029464 h 3126633"/>
              <a:gd name="connsiteX71" fmla="*/ 312145 w 12192000"/>
              <a:gd name="connsiteY71" fmla="*/ 1026541 h 3126633"/>
              <a:gd name="connsiteX72" fmla="*/ 311908 w 12192000"/>
              <a:gd name="connsiteY72" fmla="*/ 1026752 h 3126633"/>
              <a:gd name="connsiteX73" fmla="*/ 303080 w 12192000"/>
              <a:gd name="connsiteY73" fmla="*/ 1024202 h 3126633"/>
              <a:gd name="connsiteX74" fmla="*/ 297138 w 12192000"/>
              <a:gd name="connsiteY74" fmla="*/ 1021211 h 3126633"/>
              <a:gd name="connsiteX75" fmla="*/ 281171 w 12192000"/>
              <a:gd name="connsiteY75" fmla="*/ 1015539 h 3126633"/>
              <a:gd name="connsiteX76" fmla="*/ 275188 w 12192000"/>
              <a:gd name="connsiteY76" fmla="*/ 1015372 h 3126633"/>
              <a:gd name="connsiteX77" fmla="*/ 225883 w 12192000"/>
              <a:gd name="connsiteY77" fmla="*/ 1034896 h 3126633"/>
              <a:gd name="connsiteX78" fmla="*/ 121223 w 12192000"/>
              <a:gd name="connsiteY78" fmla="*/ 1031062 h 3126633"/>
              <a:gd name="connsiteX79" fmla="*/ 52326 w 12192000"/>
              <a:gd name="connsiteY79" fmla="*/ 1033555 h 3126633"/>
              <a:gd name="connsiteX80" fmla="*/ 16761 w 12192000"/>
              <a:gd name="connsiteY80" fmla="*/ 1032900 h 3126633"/>
              <a:gd name="connsiteX81" fmla="*/ 0 w 12192000"/>
              <a:gd name="connsiteY81" fmla="*/ 1026822 h 3126633"/>
              <a:gd name="connsiteX0" fmla="*/ 0 w 12192000"/>
              <a:gd name="connsiteY0" fmla="*/ 1162137 h 3126633"/>
              <a:gd name="connsiteX1" fmla="*/ 41243 w 12192000"/>
              <a:gd name="connsiteY1" fmla="*/ 1179838 h 3126633"/>
              <a:gd name="connsiteX2" fmla="*/ 26724 w 12192000"/>
              <a:gd name="connsiteY2" fmla="*/ 1190407 h 3126633"/>
              <a:gd name="connsiteX3" fmla="*/ 24833 w 12192000"/>
              <a:gd name="connsiteY3" fmla="*/ 1189500 h 3126633"/>
              <a:gd name="connsiteX4" fmla="*/ 3588 w 12192000"/>
              <a:gd name="connsiteY4" fmla="*/ 1309614 h 3126633"/>
              <a:gd name="connsiteX5" fmla="*/ 0 w 12192000"/>
              <a:gd name="connsiteY5" fmla="*/ 1162137 h 3126633"/>
              <a:gd name="connsiteX6" fmla="*/ 0 w 12192000"/>
              <a:gd name="connsiteY6" fmla="*/ 0 h 3126633"/>
              <a:gd name="connsiteX7" fmla="*/ 12192000 w 12192000"/>
              <a:gd name="connsiteY7" fmla="*/ 0 h 3126633"/>
              <a:gd name="connsiteX8" fmla="*/ 12191969 w 12192000"/>
              <a:gd name="connsiteY8" fmla="*/ 3121262 h 3126633"/>
              <a:gd name="connsiteX9" fmla="*/ 12188582 w 12192000"/>
              <a:gd name="connsiteY9" fmla="*/ 3121834 h 3126633"/>
              <a:gd name="connsiteX10" fmla="*/ 12185024 w 12192000"/>
              <a:gd name="connsiteY10" fmla="*/ 3122641 h 3126633"/>
              <a:gd name="connsiteX11" fmla="*/ 12171796 w 12192000"/>
              <a:gd name="connsiteY11" fmla="*/ 3121209 h 3126633"/>
              <a:gd name="connsiteX12" fmla="*/ 12166812 w 12192000"/>
              <a:gd name="connsiteY12" fmla="*/ 3126633 h 3126633"/>
              <a:gd name="connsiteX13" fmla="*/ 12122004 w 12192000"/>
              <a:gd name="connsiteY13" fmla="*/ 3124393 h 3126633"/>
              <a:gd name="connsiteX14" fmla="*/ 12036609 w 12192000"/>
              <a:gd name="connsiteY14" fmla="*/ 3109888 h 3126633"/>
              <a:gd name="connsiteX15" fmla="*/ 12023452 w 12192000"/>
              <a:gd name="connsiteY15" fmla="*/ 3103952 h 3126633"/>
              <a:gd name="connsiteX16" fmla="*/ 11936381 w 12192000"/>
              <a:gd name="connsiteY16" fmla="*/ 3094474 h 3126633"/>
              <a:gd name="connsiteX17" fmla="*/ 11876861 w 12192000"/>
              <a:gd name="connsiteY17" fmla="*/ 3084187 h 3126633"/>
              <a:gd name="connsiteX18" fmla="*/ 11864150 w 12192000"/>
              <a:gd name="connsiteY18" fmla="*/ 3078415 h 3126633"/>
              <a:gd name="connsiteX19" fmla="*/ 11849315 w 12192000"/>
              <a:gd name="connsiteY19" fmla="*/ 3083344 h 3126633"/>
              <a:gd name="connsiteX20" fmla="*/ 11844903 w 12192000"/>
              <a:gd name="connsiteY20" fmla="*/ 3088180 h 3126633"/>
              <a:gd name="connsiteX21" fmla="*/ 11797558 w 12192000"/>
              <a:gd name="connsiteY21" fmla="*/ 3078578 h 3126633"/>
              <a:gd name="connsiteX22" fmla="*/ 11791833 w 12192000"/>
              <a:gd name="connsiteY22" fmla="*/ 3078309 h 3126633"/>
              <a:gd name="connsiteX23" fmla="*/ 11752368 w 12192000"/>
              <a:gd name="connsiteY23" fmla="*/ 3079667 h 3126633"/>
              <a:gd name="connsiteX24" fmla="*/ 11693668 w 12192000"/>
              <a:gd name="connsiteY24" fmla="*/ 3086682 h 3126633"/>
              <a:gd name="connsiteX25" fmla="*/ 11632752 w 12192000"/>
              <a:gd name="connsiteY25" fmla="*/ 3102951 h 3126633"/>
              <a:gd name="connsiteX26" fmla="*/ 11597584 w 12192000"/>
              <a:gd name="connsiteY26" fmla="*/ 3109557 h 3126633"/>
              <a:gd name="connsiteX27" fmla="*/ 11573118 w 12192000"/>
              <a:gd name="connsiteY27" fmla="*/ 3117154 h 3126633"/>
              <a:gd name="connsiteX28" fmla="*/ 11504799 w 12192000"/>
              <a:gd name="connsiteY28" fmla="*/ 3121480 h 3126633"/>
              <a:gd name="connsiteX29" fmla="*/ 11443938 w 12192000"/>
              <a:gd name="connsiteY29" fmla="*/ 3120255 h 3126633"/>
              <a:gd name="connsiteX30" fmla="*/ 11436492 w 12192000"/>
              <a:gd name="connsiteY30" fmla="*/ 3121550 h 3126633"/>
              <a:gd name="connsiteX31" fmla="*/ 11407691 w 12192000"/>
              <a:gd name="connsiteY31" fmla="*/ 3107633 h 3126633"/>
              <a:gd name="connsiteX32" fmla="*/ 11341642 w 12192000"/>
              <a:gd name="connsiteY32" fmla="*/ 3101531 h 3126633"/>
              <a:gd name="connsiteX33" fmla="*/ 11307726 w 12192000"/>
              <a:gd name="connsiteY33" fmla="*/ 3095706 h 3126633"/>
              <a:gd name="connsiteX34" fmla="*/ 1982093 w 12192000"/>
              <a:gd name="connsiteY34" fmla="*/ 1505517 h 3126633"/>
              <a:gd name="connsiteX35" fmla="*/ 1978611 w 12192000"/>
              <a:gd name="connsiteY35" fmla="*/ 1502931 h 3126633"/>
              <a:gd name="connsiteX36" fmla="*/ 1931618 w 12192000"/>
              <a:gd name="connsiteY36" fmla="*/ 1488633 h 3126633"/>
              <a:gd name="connsiteX37" fmla="*/ 1925144 w 12192000"/>
              <a:gd name="connsiteY37" fmla="*/ 1491811 h 3126633"/>
              <a:gd name="connsiteX38" fmla="*/ 1858854 w 12192000"/>
              <a:gd name="connsiteY38" fmla="*/ 1451562 h 3126633"/>
              <a:gd name="connsiteX39" fmla="*/ 1764339 w 12192000"/>
              <a:gd name="connsiteY39" fmla="*/ 1434249 h 3126633"/>
              <a:gd name="connsiteX40" fmla="*/ 1693396 w 12192000"/>
              <a:gd name="connsiteY40" fmla="*/ 1427850 h 3126633"/>
              <a:gd name="connsiteX41" fmla="*/ 1653459 w 12192000"/>
              <a:gd name="connsiteY41" fmla="*/ 1421384 h 3126633"/>
              <a:gd name="connsiteX42" fmla="*/ 1624573 w 12192000"/>
              <a:gd name="connsiteY42" fmla="*/ 1419871 h 3126633"/>
              <a:gd name="connsiteX43" fmla="*/ 1550101 w 12192000"/>
              <a:gd name="connsiteY43" fmla="*/ 1398845 h 3126633"/>
              <a:gd name="connsiteX44" fmla="*/ 1426261 w 12192000"/>
              <a:gd name="connsiteY44" fmla="*/ 1356816 h 3126633"/>
              <a:gd name="connsiteX45" fmla="*/ 1400063 w 12192000"/>
              <a:gd name="connsiteY45" fmla="*/ 1349493 h 3126633"/>
              <a:gd name="connsiteX46" fmla="*/ 1378201 w 12192000"/>
              <a:gd name="connsiteY46" fmla="*/ 1349649 h 3126633"/>
              <a:gd name="connsiteX47" fmla="*/ 1373704 w 12192000"/>
              <a:gd name="connsiteY47" fmla="*/ 1355309 h 3126633"/>
              <a:gd name="connsiteX48" fmla="*/ 1359400 w 12192000"/>
              <a:gd name="connsiteY48" fmla="*/ 1352317 h 3126633"/>
              <a:gd name="connsiteX49" fmla="*/ 1355734 w 12192000"/>
              <a:gd name="connsiteY49" fmla="*/ 1352870 h 3126633"/>
              <a:gd name="connsiteX50" fmla="*/ 1334569 w 12192000"/>
              <a:gd name="connsiteY50" fmla="*/ 1354687 h 3126633"/>
              <a:gd name="connsiteX51" fmla="*/ 1285959 w 12192000"/>
              <a:gd name="connsiteY51" fmla="*/ 1325074 h 3126633"/>
              <a:gd name="connsiteX52" fmla="*/ 1228970 w 12192000"/>
              <a:gd name="connsiteY52" fmla="*/ 1316194 h 3126633"/>
              <a:gd name="connsiteX53" fmla="*/ 1081691 w 12192000"/>
              <a:gd name="connsiteY53" fmla="*/ 1276195 h 3126633"/>
              <a:gd name="connsiteX54" fmla="*/ 888229 w 12192000"/>
              <a:gd name="connsiteY54" fmla="*/ 1233330 h 3126633"/>
              <a:gd name="connsiteX55" fmla="*/ 749674 w 12192000"/>
              <a:gd name="connsiteY55" fmla="*/ 1151252 h 3126633"/>
              <a:gd name="connsiteX56" fmla="*/ 634863 w 12192000"/>
              <a:gd name="connsiteY56" fmla="*/ 1125089 h 3126633"/>
              <a:gd name="connsiteX57" fmla="*/ 572744 w 12192000"/>
              <a:gd name="connsiteY57" fmla="*/ 1095470 h 3126633"/>
              <a:gd name="connsiteX58" fmla="*/ 557235 w 12192000"/>
              <a:gd name="connsiteY58" fmla="*/ 1085440 h 3126633"/>
              <a:gd name="connsiteX59" fmla="*/ 554948 w 12192000"/>
              <a:gd name="connsiteY59" fmla="*/ 1085817 h 3126633"/>
              <a:gd name="connsiteX60" fmla="*/ 535764 w 12192000"/>
              <a:gd name="connsiteY60" fmla="*/ 1078928 h 3126633"/>
              <a:gd name="connsiteX61" fmla="*/ 532336 w 12192000"/>
              <a:gd name="connsiteY61" fmla="*/ 1074208 h 3126633"/>
              <a:gd name="connsiteX62" fmla="*/ 519417 w 12192000"/>
              <a:gd name="connsiteY62" fmla="*/ 1068474 h 3126633"/>
              <a:gd name="connsiteX63" fmla="*/ 494620 w 12192000"/>
              <a:gd name="connsiteY63" fmla="*/ 1054470 h 3126633"/>
              <a:gd name="connsiteX64" fmla="*/ 489369 w 12192000"/>
              <a:gd name="connsiteY64" fmla="*/ 1054392 h 3126633"/>
              <a:gd name="connsiteX65" fmla="*/ 451015 w 12192000"/>
              <a:gd name="connsiteY65" fmla="*/ 1037228 h 3126633"/>
              <a:gd name="connsiteX66" fmla="*/ 450196 w 12192000"/>
              <a:gd name="connsiteY66" fmla="*/ 1038199 h 3126633"/>
              <a:gd name="connsiteX67" fmla="*/ 438116 w 12192000"/>
              <a:gd name="connsiteY67" fmla="*/ 1038634 h 3126633"/>
              <a:gd name="connsiteX68" fmla="*/ 415692 w 12192000"/>
              <a:gd name="connsiteY68" fmla="*/ 1036714 h 3126633"/>
              <a:gd name="connsiteX69" fmla="*/ 360396 w 12192000"/>
              <a:gd name="connsiteY69" fmla="*/ 1047226 h 3126633"/>
              <a:gd name="connsiteX70" fmla="*/ 320375 w 12192000"/>
              <a:gd name="connsiteY70" fmla="*/ 1029464 h 3126633"/>
              <a:gd name="connsiteX71" fmla="*/ 312145 w 12192000"/>
              <a:gd name="connsiteY71" fmla="*/ 1026541 h 3126633"/>
              <a:gd name="connsiteX72" fmla="*/ 311908 w 12192000"/>
              <a:gd name="connsiteY72" fmla="*/ 1026752 h 3126633"/>
              <a:gd name="connsiteX73" fmla="*/ 303080 w 12192000"/>
              <a:gd name="connsiteY73" fmla="*/ 1024202 h 3126633"/>
              <a:gd name="connsiteX74" fmla="*/ 297138 w 12192000"/>
              <a:gd name="connsiteY74" fmla="*/ 1021211 h 3126633"/>
              <a:gd name="connsiteX75" fmla="*/ 281171 w 12192000"/>
              <a:gd name="connsiteY75" fmla="*/ 1015539 h 3126633"/>
              <a:gd name="connsiteX76" fmla="*/ 275188 w 12192000"/>
              <a:gd name="connsiteY76" fmla="*/ 1015372 h 3126633"/>
              <a:gd name="connsiteX77" fmla="*/ 225883 w 12192000"/>
              <a:gd name="connsiteY77" fmla="*/ 1034896 h 3126633"/>
              <a:gd name="connsiteX78" fmla="*/ 121223 w 12192000"/>
              <a:gd name="connsiteY78" fmla="*/ 1031062 h 3126633"/>
              <a:gd name="connsiteX79" fmla="*/ 52326 w 12192000"/>
              <a:gd name="connsiteY79" fmla="*/ 1033555 h 3126633"/>
              <a:gd name="connsiteX80" fmla="*/ 16761 w 12192000"/>
              <a:gd name="connsiteY80" fmla="*/ 1032900 h 3126633"/>
              <a:gd name="connsiteX81" fmla="*/ 0 w 12192000"/>
              <a:gd name="connsiteY81" fmla="*/ 1026822 h 3126633"/>
              <a:gd name="connsiteX82" fmla="*/ 0 w 12192000"/>
              <a:gd name="connsiteY82" fmla="*/ 0 h 3126633"/>
              <a:gd name="connsiteX0" fmla="*/ 224 w 12192224"/>
              <a:gd name="connsiteY0" fmla="*/ 1162137 h 3126633"/>
              <a:gd name="connsiteX1" fmla="*/ 41467 w 12192224"/>
              <a:gd name="connsiteY1" fmla="*/ 1179838 h 3126633"/>
              <a:gd name="connsiteX2" fmla="*/ 26948 w 12192224"/>
              <a:gd name="connsiteY2" fmla="*/ 1190407 h 3126633"/>
              <a:gd name="connsiteX3" fmla="*/ 25057 w 12192224"/>
              <a:gd name="connsiteY3" fmla="*/ 1189500 h 3126633"/>
              <a:gd name="connsiteX4" fmla="*/ 224 w 12192224"/>
              <a:gd name="connsiteY4" fmla="*/ 1162137 h 3126633"/>
              <a:gd name="connsiteX5" fmla="*/ 224 w 12192224"/>
              <a:gd name="connsiteY5" fmla="*/ 0 h 3126633"/>
              <a:gd name="connsiteX6" fmla="*/ 12192224 w 12192224"/>
              <a:gd name="connsiteY6" fmla="*/ 0 h 3126633"/>
              <a:gd name="connsiteX7" fmla="*/ 12192193 w 12192224"/>
              <a:gd name="connsiteY7" fmla="*/ 3121262 h 3126633"/>
              <a:gd name="connsiteX8" fmla="*/ 12188806 w 12192224"/>
              <a:gd name="connsiteY8" fmla="*/ 3121834 h 3126633"/>
              <a:gd name="connsiteX9" fmla="*/ 12185248 w 12192224"/>
              <a:gd name="connsiteY9" fmla="*/ 3122641 h 3126633"/>
              <a:gd name="connsiteX10" fmla="*/ 12172020 w 12192224"/>
              <a:gd name="connsiteY10" fmla="*/ 3121209 h 3126633"/>
              <a:gd name="connsiteX11" fmla="*/ 12167036 w 12192224"/>
              <a:gd name="connsiteY11" fmla="*/ 3126633 h 3126633"/>
              <a:gd name="connsiteX12" fmla="*/ 12122228 w 12192224"/>
              <a:gd name="connsiteY12" fmla="*/ 3124393 h 3126633"/>
              <a:gd name="connsiteX13" fmla="*/ 12036833 w 12192224"/>
              <a:gd name="connsiteY13" fmla="*/ 3109888 h 3126633"/>
              <a:gd name="connsiteX14" fmla="*/ 12023676 w 12192224"/>
              <a:gd name="connsiteY14" fmla="*/ 3103952 h 3126633"/>
              <a:gd name="connsiteX15" fmla="*/ 11936605 w 12192224"/>
              <a:gd name="connsiteY15" fmla="*/ 3094474 h 3126633"/>
              <a:gd name="connsiteX16" fmla="*/ 11877085 w 12192224"/>
              <a:gd name="connsiteY16" fmla="*/ 3084187 h 3126633"/>
              <a:gd name="connsiteX17" fmla="*/ 11864374 w 12192224"/>
              <a:gd name="connsiteY17" fmla="*/ 3078415 h 3126633"/>
              <a:gd name="connsiteX18" fmla="*/ 11849539 w 12192224"/>
              <a:gd name="connsiteY18" fmla="*/ 3083344 h 3126633"/>
              <a:gd name="connsiteX19" fmla="*/ 11845127 w 12192224"/>
              <a:gd name="connsiteY19" fmla="*/ 3088180 h 3126633"/>
              <a:gd name="connsiteX20" fmla="*/ 11797782 w 12192224"/>
              <a:gd name="connsiteY20" fmla="*/ 3078578 h 3126633"/>
              <a:gd name="connsiteX21" fmla="*/ 11792057 w 12192224"/>
              <a:gd name="connsiteY21" fmla="*/ 3078309 h 3126633"/>
              <a:gd name="connsiteX22" fmla="*/ 11752592 w 12192224"/>
              <a:gd name="connsiteY22" fmla="*/ 3079667 h 3126633"/>
              <a:gd name="connsiteX23" fmla="*/ 11693892 w 12192224"/>
              <a:gd name="connsiteY23" fmla="*/ 3086682 h 3126633"/>
              <a:gd name="connsiteX24" fmla="*/ 11632976 w 12192224"/>
              <a:gd name="connsiteY24" fmla="*/ 3102951 h 3126633"/>
              <a:gd name="connsiteX25" fmla="*/ 11597808 w 12192224"/>
              <a:gd name="connsiteY25" fmla="*/ 3109557 h 3126633"/>
              <a:gd name="connsiteX26" fmla="*/ 11573342 w 12192224"/>
              <a:gd name="connsiteY26" fmla="*/ 3117154 h 3126633"/>
              <a:gd name="connsiteX27" fmla="*/ 11505023 w 12192224"/>
              <a:gd name="connsiteY27" fmla="*/ 3121480 h 3126633"/>
              <a:gd name="connsiteX28" fmla="*/ 11444162 w 12192224"/>
              <a:gd name="connsiteY28" fmla="*/ 3120255 h 3126633"/>
              <a:gd name="connsiteX29" fmla="*/ 11436716 w 12192224"/>
              <a:gd name="connsiteY29" fmla="*/ 3121550 h 3126633"/>
              <a:gd name="connsiteX30" fmla="*/ 11407915 w 12192224"/>
              <a:gd name="connsiteY30" fmla="*/ 3107633 h 3126633"/>
              <a:gd name="connsiteX31" fmla="*/ 11341866 w 12192224"/>
              <a:gd name="connsiteY31" fmla="*/ 3101531 h 3126633"/>
              <a:gd name="connsiteX32" fmla="*/ 11307950 w 12192224"/>
              <a:gd name="connsiteY32" fmla="*/ 3095706 h 3126633"/>
              <a:gd name="connsiteX33" fmla="*/ 1982317 w 12192224"/>
              <a:gd name="connsiteY33" fmla="*/ 1505517 h 3126633"/>
              <a:gd name="connsiteX34" fmla="*/ 1978835 w 12192224"/>
              <a:gd name="connsiteY34" fmla="*/ 1502931 h 3126633"/>
              <a:gd name="connsiteX35" fmla="*/ 1931842 w 12192224"/>
              <a:gd name="connsiteY35" fmla="*/ 1488633 h 3126633"/>
              <a:gd name="connsiteX36" fmla="*/ 1925368 w 12192224"/>
              <a:gd name="connsiteY36" fmla="*/ 1491811 h 3126633"/>
              <a:gd name="connsiteX37" fmla="*/ 1859078 w 12192224"/>
              <a:gd name="connsiteY37" fmla="*/ 1451562 h 3126633"/>
              <a:gd name="connsiteX38" fmla="*/ 1764563 w 12192224"/>
              <a:gd name="connsiteY38" fmla="*/ 1434249 h 3126633"/>
              <a:gd name="connsiteX39" fmla="*/ 1693620 w 12192224"/>
              <a:gd name="connsiteY39" fmla="*/ 1427850 h 3126633"/>
              <a:gd name="connsiteX40" fmla="*/ 1653683 w 12192224"/>
              <a:gd name="connsiteY40" fmla="*/ 1421384 h 3126633"/>
              <a:gd name="connsiteX41" fmla="*/ 1624797 w 12192224"/>
              <a:gd name="connsiteY41" fmla="*/ 1419871 h 3126633"/>
              <a:gd name="connsiteX42" fmla="*/ 1550325 w 12192224"/>
              <a:gd name="connsiteY42" fmla="*/ 1398845 h 3126633"/>
              <a:gd name="connsiteX43" fmla="*/ 1426485 w 12192224"/>
              <a:gd name="connsiteY43" fmla="*/ 1356816 h 3126633"/>
              <a:gd name="connsiteX44" fmla="*/ 1400287 w 12192224"/>
              <a:gd name="connsiteY44" fmla="*/ 1349493 h 3126633"/>
              <a:gd name="connsiteX45" fmla="*/ 1378425 w 12192224"/>
              <a:gd name="connsiteY45" fmla="*/ 1349649 h 3126633"/>
              <a:gd name="connsiteX46" fmla="*/ 1373928 w 12192224"/>
              <a:gd name="connsiteY46" fmla="*/ 1355309 h 3126633"/>
              <a:gd name="connsiteX47" fmla="*/ 1359624 w 12192224"/>
              <a:gd name="connsiteY47" fmla="*/ 1352317 h 3126633"/>
              <a:gd name="connsiteX48" fmla="*/ 1355958 w 12192224"/>
              <a:gd name="connsiteY48" fmla="*/ 1352870 h 3126633"/>
              <a:gd name="connsiteX49" fmla="*/ 1334793 w 12192224"/>
              <a:gd name="connsiteY49" fmla="*/ 1354687 h 3126633"/>
              <a:gd name="connsiteX50" fmla="*/ 1286183 w 12192224"/>
              <a:gd name="connsiteY50" fmla="*/ 1325074 h 3126633"/>
              <a:gd name="connsiteX51" fmla="*/ 1229194 w 12192224"/>
              <a:gd name="connsiteY51" fmla="*/ 1316194 h 3126633"/>
              <a:gd name="connsiteX52" fmla="*/ 1081915 w 12192224"/>
              <a:gd name="connsiteY52" fmla="*/ 1276195 h 3126633"/>
              <a:gd name="connsiteX53" fmla="*/ 888453 w 12192224"/>
              <a:gd name="connsiteY53" fmla="*/ 1233330 h 3126633"/>
              <a:gd name="connsiteX54" fmla="*/ 749898 w 12192224"/>
              <a:gd name="connsiteY54" fmla="*/ 1151252 h 3126633"/>
              <a:gd name="connsiteX55" fmla="*/ 635087 w 12192224"/>
              <a:gd name="connsiteY55" fmla="*/ 1125089 h 3126633"/>
              <a:gd name="connsiteX56" fmla="*/ 572968 w 12192224"/>
              <a:gd name="connsiteY56" fmla="*/ 1095470 h 3126633"/>
              <a:gd name="connsiteX57" fmla="*/ 557459 w 12192224"/>
              <a:gd name="connsiteY57" fmla="*/ 1085440 h 3126633"/>
              <a:gd name="connsiteX58" fmla="*/ 555172 w 12192224"/>
              <a:gd name="connsiteY58" fmla="*/ 1085817 h 3126633"/>
              <a:gd name="connsiteX59" fmla="*/ 535988 w 12192224"/>
              <a:gd name="connsiteY59" fmla="*/ 1078928 h 3126633"/>
              <a:gd name="connsiteX60" fmla="*/ 532560 w 12192224"/>
              <a:gd name="connsiteY60" fmla="*/ 1074208 h 3126633"/>
              <a:gd name="connsiteX61" fmla="*/ 519641 w 12192224"/>
              <a:gd name="connsiteY61" fmla="*/ 1068474 h 3126633"/>
              <a:gd name="connsiteX62" fmla="*/ 494844 w 12192224"/>
              <a:gd name="connsiteY62" fmla="*/ 1054470 h 3126633"/>
              <a:gd name="connsiteX63" fmla="*/ 489593 w 12192224"/>
              <a:gd name="connsiteY63" fmla="*/ 1054392 h 3126633"/>
              <a:gd name="connsiteX64" fmla="*/ 451239 w 12192224"/>
              <a:gd name="connsiteY64" fmla="*/ 1037228 h 3126633"/>
              <a:gd name="connsiteX65" fmla="*/ 450420 w 12192224"/>
              <a:gd name="connsiteY65" fmla="*/ 1038199 h 3126633"/>
              <a:gd name="connsiteX66" fmla="*/ 438340 w 12192224"/>
              <a:gd name="connsiteY66" fmla="*/ 1038634 h 3126633"/>
              <a:gd name="connsiteX67" fmla="*/ 415916 w 12192224"/>
              <a:gd name="connsiteY67" fmla="*/ 1036714 h 3126633"/>
              <a:gd name="connsiteX68" fmla="*/ 360620 w 12192224"/>
              <a:gd name="connsiteY68" fmla="*/ 1047226 h 3126633"/>
              <a:gd name="connsiteX69" fmla="*/ 320599 w 12192224"/>
              <a:gd name="connsiteY69" fmla="*/ 1029464 h 3126633"/>
              <a:gd name="connsiteX70" fmla="*/ 312369 w 12192224"/>
              <a:gd name="connsiteY70" fmla="*/ 1026541 h 3126633"/>
              <a:gd name="connsiteX71" fmla="*/ 312132 w 12192224"/>
              <a:gd name="connsiteY71" fmla="*/ 1026752 h 3126633"/>
              <a:gd name="connsiteX72" fmla="*/ 303304 w 12192224"/>
              <a:gd name="connsiteY72" fmla="*/ 1024202 h 3126633"/>
              <a:gd name="connsiteX73" fmla="*/ 297362 w 12192224"/>
              <a:gd name="connsiteY73" fmla="*/ 1021211 h 3126633"/>
              <a:gd name="connsiteX74" fmla="*/ 281395 w 12192224"/>
              <a:gd name="connsiteY74" fmla="*/ 1015539 h 3126633"/>
              <a:gd name="connsiteX75" fmla="*/ 275412 w 12192224"/>
              <a:gd name="connsiteY75" fmla="*/ 1015372 h 3126633"/>
              <a:gd name="connsiteX76" fmla="*/ 226107 w 12192224"/>
              <a:gd name="connsiteY76" fmla="*/ 1034896 h 3126633"/>
              <a:gd name="connsiteX77" fmla="*/ 121447 w 12192224"/>
              <a:gd name="connsiteY77" fmla="*/ 1031062 h 3126633"/>
              <a:gd name="connsiteX78" fmla="*/ 52550 w 12192224"/>
              <a:gd name="connsiteY78" fmla="*/ 1033555 h 3126633"/>
              <a:gd name="connsiteX79" fmla="*/ 16985 w 12192224"/>
              <a:gd name="connsiteY79" fmla="*/ 1032900 h 3126633"/>
              <a:gd name="connsiteX80" fmla="*/ 224 w 12192224"/>
              <a:gd name="connsiteY80" fmla="*/ 1026822 h 3126633"/>
              <a:gd name="connsiteX81" fmla="*/ 224 w 12192224"/>
              <a:gd name="connsiteY81" fmla="*/ 0 h 3126633"/>
              <a:gd name="connsiteX0" fmla="*/ 24833 w 12192000"/>
              <a:gd name="connsiteY0" fmla="*/ 1189500 h 3126633"/>
              <a:gd name="connsiteX1" fmla="*/ 41243 w 12192000"/>
              <a:gd name="connsiteY1" fmla="*/ 1179838 h 3126633"/>
              <a:gd name="connsiteX2" fmla="*/ 26724 w 12192000"/>
              <a:gd name="connsiteY2" fmla="*/ 1190407 h 3126633"/>
              <a:gd name="connsiteX3" fmla="*/ 24833 w 12192000"/>
              <a:gd name="connsiteY3" fmla="*/ 1189500 h 3126633"/>
              <a:gd name="connsiteX4" fmla="*/ 0 w 12192000"/>
              <a:gd name="connsiteY4" fmla="*/ 0 h 3126633"/>
              <a:gd name="connsiteX5" fmla="*/ 12192000 w 12192000"/>
              <a:gd name="connsiteY5" fmla="*/ 0 h 3126633"/>
              <a:gd name="connsiteX6" fmla="*/ 12191969 w 12192000"/>
              <a:gd name="connsiteY6" fmla="*/ 3121262 h 3126633"/>
              <a:gd name="connsiteX7" fmla="*/ 12188582 w 12192000"/>
              <a:gd name="connsiteY7" fmla="*/ 3121834 h 3126633"/>
              <a:gd name="connsiteX8" fmla="*/ 12185024 w 12192000"/>
              <a:gd name="connsiteY8" fmla="*/ 3122641 h 3126633"/>
              <a:gd name="connsiteX9" fmla="*/ 12171796 w 12192000"/>
              <a:gd name="connsiteY9" fmla="*/ 3121209 h 3126633"/>
              <a:gd name="connsiteX10" fmla="*/ 12166812 w 12192000"/>
              <a:gd name="connsiteY10" fmla="*/ 3126633 h 3126633"/>
              <a:gd name="connsiteX11" fmla="*/ 12122004 w 12192000"/>
              <a:gd name="connsiteY11" fmla="*/ 3124393 h 3126633"/>
              <a:gd name="connsiteX12" fmla="*/ 12036609 w 12192000"/>
              <a:gd name="connsiteY12" fmla="*/ 3109888 h 3126633"/>
              <a:gd name="connsiteX13" fmla="*/ 12023452 w 12192000"/>
              <a:gd name="connsiteY13" fmla="*/ 3103952 h 3126633"/>
              <a:gd name="connsiteX14" fmla="*/ 11936381 w 12192000"/>
              <a:gd name="connsiteY14" fmla="*/ 3094474 h 3126633"/>
              <a:gd name="connsiteX15" fmla="*/ 11876861 w 12192000"/>
              <a:gd name="connsiteY15" fmla="*/ 3084187 h 3126633"/>
              <a:gd name="connsiteX16" fmla="*/ 11864150 w 12192000"/>
              <a:gd name="connsiteY16" fmla="*/ 3078415 h 3126633"/>
              <a:gd name="connsiteX17" fmla="*/ 11849315 w 12192000"/>
              <a:gd name="connsiteY17" fmla="*/ 3083344 h 3126633"/>
              <a:gd name="connsiteX18" fmla="*/ 11844903 w 12192000"/>
              <a:gd name="connsiteY18" fmla="*/ 3088180 h 3126633"/>
              <a:gd name="connsiteX19" fmla="*/ 11797558 w 12192000"/>
              <a:gd name="connsiteY19" fmla="*/ 3078578 h 3126633"/>
              <a:gd name="connsiteX20" fmla="*/ 11791833 w 12192000"/>
              <a:gd name="connsiteY20" fmla="*/ 3078309 h 3126633"/>
              <a:gd name="connsiteX21" fmla="*/ 11752368 w 12192000"/>
              <a:gd name="connsiteY21" fmla="*/ 3079667 h 3126633"/>
              <a:gd name="connsiteX22" fmla="*/ 11693668 w 12192000"/>
              <a:gd name="connsiteY22" fmla="*/ 3086682 h 3126633"/>
              <a:gd name="connsiteX23" fmla="*/ 11632752 w 12192000"/>
              <a:gd name="connsiteY23" fmla="*/ 3102951 h 3126633"/>
              <a:gd name="connsiteX24" fmla="*/ 11597584 w 12192000"/>
              <a:gd name="connsiteY24" fmla="*/ 3109557 h 3126633"/>
              <a:gd name="connsiteX25" fmla="*/ 11573118 w 12192000"/>
              <a:gd name="connsiteY25" fmla="*/ 3117154 h 3126633"/>
              <a:gd name="connsiteX26" fmla="*/ 11504799 w 12192000"/>
              <a:gd name="connsiteY26" fmla="*/ 3121480 h 3126633"/>
              <a:gd name="connsiteX27" fmla="*/ 11443938 w 12192000"/>
              <a:gd name="connsiteY27" fmla="*/ 3120255 h 3126633"/>
              <a:gd name="connsiteX28" fmla="*/ 11436492 w 12192000"/>
              <a:gd name="connsiteY28" fmla="*/ 3121550 h 3126633"/>
              <a:gd name="connsiteX29" fmla="*/ 11407691 w 12192000"/>
              <a:gd name="connsiteY29" fmla="*/ 3107633 h 3126633"/>
              <a:gd name="connsiteX30" fmla="*/ 11341642 w 12192000"/>
              <a:gd name="connsiteY30" fmla="*/ 3101531 h 3126633"/>
              <a:gd name="connsiteX31" fmla="*/ 11307726 w 12192000"/>
              <a:gd name="connsiteY31" fmla="*/ 3095706 h 3126633"/>
              <a:gd name="connsiteX32" fmla="*/ 1982093 w 12192000"/>
              <a:gd name="connsiteY32" fmla="*/ 1505517 h 3126633"/>
              <a:gd name="connsiteX33" fmla="*/ 1978611 w 12192000"/>
              <a:gd name="connsiteY33" fmla="*/ 1502931 h 3126633"/>
              <a:gd name="connsiteX34" fmla="*/ 1931618 w 12192000"/>
              <a:gd name="connsiteY34" fmla="*/ 1488633 h 3126633"/>
              <a:gd name="connsiteX35" fmla="*/ 1925144 w 12192000"/>
              <a:gd name="connsiteY35" fmla="*/ 1491811 h 3126633"/>
              <a:gd name="connsiteX36" fmla="*/ 1858854 w 12192000"/>
              <a:gd name="connsiteY36" fmla="*/ 1451562 h 3126633"/>
              <a:gd name="connsiteX37" fmla="*/ 1764339 w 12192000"/>
              <a:gd name="connsiteY37" fmla="*/ 1434249 h 3126633"/>
              <a:gd name="connsiteX38" fmla="*/ 1693396 w 12192000"/>
              <a:gd name="connsiteY38" fmla="*/ 1427850 h 3126633"/>
              <a:gd name="connsiteX39" fmla="*/ 1653459 w 12192000"/>
              <a:gd name="connsiteY39" fmla="*/ 1421384 h 3126633"/>
              <a:gd name="connsiteX40" fmla="*/ 1624573 w 12192000"/>
              <a:gd name="connsiteY40" fmla="*/ 1419871 h 3126633"/>
              <a:gd name="connsiteX41" fmla="*/ 1550101 w 12192000"/>
              <a:gd name="connsiteY41" fmla="*/ 1398845 h 3126633"/>
              <a:gd name="connsiteX42" fmla="*/ 1426261 w 12192000"/>
              <a:gd name="connsiteY42" fmla="*/ 1356816 h 3126633"/>
              <a:gd name="connsiteX43" fmla="*/ 1400063 w 12192000"/>
              <a:gd name="connsiteY43" fmla="*/ 1349493 h 3126633"/>
              <a:gd name="connsiteX44" fmla="*/ 1378201 w 12192000"/>
              <a:gd name="connsiteY44" fmla="*/ 1349649 h 3126633"/>
              <a:gd name="connsiteX45" fmla="*/ 1373704 w 12192000"/>
              <a:gd name="connsiteY45" fmla="*/ 1355309 h 3126633"/>
              <a:gd name="connsiteX46" fmla="*/ 1359400 w 12192000"/>
              <a:gd name="connsiteY46" fmla="*/ 1352317 h 3126633"/>
              <a:gd name="connsiteX47" fmla="*/ 1355734 w 12192000"/>
              <a:gd name="connsiteY47" fmla="*/ 1352870 h 3126633"/>
              <a:gd name="connsiteX48" fmla="*/ 1334569 w 12192000"/>
              <a:gd name="connsiteY48" fmla="*/ 1354687 h 3126633"/>
              <a:gd name="connsiteX49" fmla="*/ 1285959 w 12192000"/>
              <a:gd name="connsiteY49" fmla="*/ 1325074 h 3126633"/>
              <a:gd name="connsiteX50" fmla="*/ 1228970 w 12192000"/>
              <a:gd name="connsiteY50" fmla="*/ 1316194 h 3126633"/>
              <a:gd name="connsiteX51" fmla="*/ 1081691 w 12192000"/>
              <a:gd name="connsiteY51" fmla="*/ 1276195 h 3126633"/>
              <a:gd name="connsiteX52" fmla="*/ 888229 w 12192000"/>
              <a:gd name="connsiteY52" fmla="*/ 1233330 h 3126633"/>
              <a:gd name="connsiteX53" fmla="*/ 749674 w 12192000"/>
              <a:gd name="connsiteY53" fmla="*/ 1151252 h 3126633"/>
              <a:gd name="connsiteX54" fmla="*/ 634863 w 12192000"/>
              <a:gd name="connsiteY54" fmla="*/ 1125089 h 3126633"/>
              <a:gd name="connsiteX55" fmla="*/ 572744 w 12192000"/>
              <a:gd name="connsiteY55" fmla="*/ 1095470 h 3126633"/>
              <a:gd name="connsiteX56" fmla="*/ 557235 w 12192000"/>
              <a:gd name="connsiteY56" fmla="*/ 1085440 h 3126633"/>
              <a:gd name="connsiteX57" fmla="*/ 554948 w 12192000"/>
              <a:gd name="connsiteY57" fmla="*/ 1085817 h 3126633"/>
              <a:gd name="connsiteX58" fmla="*/ 535764 w 12192000"/>
              <a:gd name="connsiteY58" fmla="*/ 1078928 h 3126633"/>
              <a:gd name="connsiteX59" fmla="*/ 532336 w 12192000"/>
              <a:gd name="connsiteY59" fmla="*/ 1074208 h 3126633"/>
              <a:gd name="connsiteX60" fmla="*/ 519417 w 12192000"/>
              <a:gd name="connsiteY60" fmla="*/ 1068474 h 3126633"/>
              <a:gd name="connsiteX61" fmla="*/ 494620 w 12192000"/>
              <a:gd name="connsiteY61" fmla="*/ 1054470 h 3126633"/>
              <a:gd name="connsiteX62" fmla="*/ 489369 w 12192000"/>
              <a:gd name="connsiteY62" fmla="*/ 1054392 h 3126633"/>
              <a:gd name="connsiteX63" fmla="*/ 451015 w 12192000"/>
              <a:gd name="connsiteY63" fmla="*/ 1037228 h 3126633"/>
              <a:gd name="connsiteX64" fmla="*/ 450196 w 12192000"/>
              <a:gd name="connsiteY64" fmla="*/ 1038199 h 3126633"/>
              <a:gd name="connsiteX65" fmla="*/ 438116 w 12192000"/>
              <a:gd name="connsiteY65" fmla="*/ 1038634 h 3126633"/>
              <a:gd name="connsiteX66" fmla="*/ 415692 w 12192000"/>
              <a:gd name="connsiteY66" fmla="*/ 1036714 h 3126633"/>
              <a:gd name="connsiteX67" fmla="*/ 360396 w 12192000"/>
              <a:gd name="connsiteY67" fmla="*/ 1047226 h 3126633"/>
              <a:gd name="connsiteX68" fmla="*/ 320375 w 12192000"/>
              <a:gd name="connsiteY68" fmla="*/ 1029464 h 3126633"/>
              <a:gd name="connsiteX69" fmla="*/ 312145 w 12192000"/>
              <a:gd name="connsiteY69" fmla="*/ 1026541 h 3126633"/>
              <a:gd name="connsiteX70" fmla="*/ 311908 w 12192000"/>
              <a:gd name="connsiteY70" fmla="*/ 1026752 h 3126633"/>
              <a:gd name="connsiteX71" fmla="*/ 303080 w 12192000"/>
              <a:gd name="connsiteY71" fmla="*/ 1024202 h 3126633"/>
              <a:gd name="connsiteX72" fmla="*/ 297138 w 12192000"/>
              <a:gd name="connsiteY72" fmla="*/ 1021211 h 3126633"/>
              <a:gd name="connsiteX73" fmla="*/ 281171 w 12192000"/>
              <a:gd name="connsiteY73" fmla="*/ 1015539 h 3126633"/>
              <a:gd name="connsiteX74" fmla="*/ 275188 w 12192000"/>
              <a:gd name="connsiteY74" fmla="*/ 1015372 h 3126633"/>
              <a:gd name="connsiteX75" fmla="*/ 225883 w 12192000"/>
              <a:gd name="connsiteY75" fmla="*/ 1034896 h 3126633"/>
              <a:gd name="connsiteX76" fmla="*/ 121223 w 12192000"/>
              <a:gd name="connsiteY76" fmla="*/ 1031062 h 3126633"/>
              <a:gd name="connsiteX77" fmla="*/ 52326 w 12192000"/>
              <a:gd name="connsiteY77" fmla="*/ 1033555 h 3126633"/>
              <a:gd name="connsiteX78" fmla="*/ 16761 w 12192000"/>
              <a:gd name="connsiteY78" fmla="*/ 1032900 h 3126633"/>
              <a:gd name="connsiteX79" fmla="*/ 0 w 12192000"/>
              <a:gd name="connsiteY79" fmla="*/ 1026822 h 3126633"/>
              <a:gd name="connsiteX80" fmla="*/ 0 w 12192000"/>
              <a:gd name="connsiteY80" fmla="*/ 0 h 3126633"/>
              <a:gd name="connsiteX0" fmla="*/ 26724 w 12192000"/>
              <a:gd name="connsiteY0" fmla="*/ 1190407 h 3126633"/>
              <a:gd name="connsiteX1" fmla="*/ 41243 w 12192000"/>
              <a:gd name="connsiteY1" fmla="*/ 1179838 h 3126633"/>
              <a:gd name="connsiteX2" fmla="*/ 26724 w 12192000"/>
              <a:gd name="connsiteY2" fmla="*/ 1190407 h 3126633"/>
              <a:gd name="connsiteX3" fmla="*/ 0 w 12192000"/>
              <a:gd name="connsiteY3" fmla="*/ 0 h 3126633"/>
              <a:gd name="connsiteX4" fmla="*/ 12192000 w 12192000"/>
              <a:gd name="connsiteY4" fmla="*/ 0 h 3126633"/>
              <a:gd name="connsiteX5" fmla="*/ 12191969 w 12192000"/>
              <a:gd name="connsiteY5" fmla="*/ 3121262 h 3126633"/>
              <a:gd name="connsiteX6" fmla="*/ 12188582 w 12192000"/>
              <a:gd name="connsiteY6" fmla="*/ 3121834 h 3126633"/>
              <a:gd name="connsiteX7" fmla="*/ 12185024 w 12192000"/>
              <a:gd name="connsiteY7" fmla="*/ 3122641 h 3126633"/>
              <a:gd name="connsiteX8" fmla="*/ 12171796 w 12192000"/>
              <a:gd name="connsiteY8" fmla="*/ 3121209 h 3126633"/>
              <a:gd name="connsiteX9" fmla="*/ 12166812 w 12192000"/>
              <a:gd name="connsiteY9" fmla="*/ 3126633 h 3126633"/>
              <a:gd name="connsiteX10" fmla="*/ 12122004 w 12192000"/>
              <a:gd name="connsiteY10" fmla="*/ 3124393 h 3126633"/>
              <a:gd name="connsiteX11" fmla="*/ 12036609 w 12192000"/>
              <a:gd name="connsiteY11" fmla="*/ 3109888 h 3126633"/>
              <a:gd name="connsiteX12" fmla="*/ 12023452 w 12192000"/>
              <a:gd name="connsiteY12" fmla="*/ 3103952 h 3126633"/>
              <a:gd name="connsiteX13" fmla="*/ 11936381 w 12192000"/>
              <a:gd name="connsiteY13" fmla="*/ 3094474 h 3126633"/>
              <a:gd name="connsiteX14" fmla="*/ 11876861 w 12192000"/>
              <a:gd name="connsiteY14" fmla="*/ 3084187 h 3126633"/>
              <a:gd name="connsiteX15" fmla="*/ 11864150 w 12192000"/>
              <a:gd name="connsiteY15" fmla="*/ 3078415 h 3126633"/>
              <a:gd name="connsiteX16" fmla="*/ 11849315 w 12192000"/>
              <a:gd name="connsiteY16" fmla="*/ 3083344 h 3126633"/>
              <a:gd name="connsiteX17" fmla="*/ 11844903 w 12192000"/>
              <a:gd name="connsiteY17" fmla="*/ 3088180 h 3126633"/>
              <a:gd name="connsiteX18" fmla="*/ 11797558 w 12192000"/>
              <a:gd name="connsiteY18" fmla="*/ 3078578 h 3126633"/>
              <a:gd name="connsiteX19" fmla="*/ 11791833 w 12192000"/>
              <a:gd name="connsiteY19" fmla="*/ 3078309 h 3126633"/>
              <a:gd name="connsiteX20" fmla="*/ 11752368 w 12192000"/>
              <a:gd name="connsiteY20" fmla="*/ 3079667 h 3126633"/>
              <a:gd name="connsiteX21" fmla="*/ 11693668 w 12192000"/>
              <a:gd name="connsiteY21" fmla="*/ 3086682 h 3126633"/>
              <a:gd name="connsiteX22" fmla="*/ 11632752 w 12192000"/>
              <a:gd name="connsiteY22" fmla="*/ 3102951 h 3126633"/>
              <a:gd name="connsiteX23" fmla="*/ 11597584 w 12192000"/>
              <a:gd name="connsiteY23" fmla="*/ 3109557 h 3126633"/>
              <a:gd name="connsiteX24" fmla="*/ 11573118 w 12192000"/>
              <a:gd name="connsiteY24" fmla="*/ 3117154 h 3126633"/>
              <a:gd name="connsiteX25" fmla="*/ 11504799 w 12192000"/>
              <a:gd name="connsiteY25" fmla="*/ 3121480 h 3126633"/>
              <a:gd name="connsiteX26" fmla="*/ 11443938 w 12192000"/>
              <a:gd name="connsiteY26" fmla="*/ 3120255 h 3126633"/>
              <a:gd name="connsiteX27" fmla="*/ 11436492 w 12192000"/>
              <a:gd name="connsiteY27" fmla="*/ 3121550 h 3126633"/>
              <a:gd name="connsiteX28" fmla="*/ 11407691 w 12192000"/>
              <a:gd name="connsiteY28" fmla="*/ 3107633 h 3126633"/>
              <a:gd name="connsiteX29" fmla="*/ 11341642 w 12192000"/>
              <a:gd name="connsiteY29" fmla="*/ 3101531 h 3126633"/>
              <a:gd name="connsiteX30" fmla="*/ 11307726 w 12192000"/>
              <a:gd name="connsiteY30" fmla="*/ 3095706 h 3126633"/>
              <a:gd name="connsiteX31" fmla="*/ 1982093 w 12192000"/>
              <a:gd name="connsiteY31" fmla="*/ 1505517 h 3126633"/>
              <a:gd name="connsiteX32" fmla="*/ 1978611 w 12192000"/>
              <a:gd name="connsiteY32" fmla="*/ 1502931 h 3126633"/>
              <a:gd name="connsiteX33" fmla="*/ 1931618 w 12192000"/>
              <a:gd name="connsiteY33" fmla="*/ 1488633 h 3126633"/>
              <a:gd name="connsiteX34" fmla="*/ 1925144 w 12192000"/>
              <a:gd name="connsiteY34" fmla="*/ 1491811 h 3126633"/>
              <a:gd name="connsiteX35" fmla="*/ 1858854 w 12192000"/>
              <a:gd name="connsiteY35" fmla="*/ 1451562 h 3126633"/>
              <a:gd name="connsiteX36" fmla="*/ 1764339 w 12192000"/>
              <a:gd name="connsiteY36" fmla="*/ 1434249 h 3126633"/>
              <a:gd name="connsiteX37" fmla="*/ 1693396 w 12192000"/>
              <a:gd name="connsiteY37" fmla="*/ 1427850 h 3126633"/>
              <a:gd name="connsiteX38" fmla="*/ 1653459 w 12192000"/>
              <a:gd name="connsiteY38" fmla="*/ 1421384 h 3126633"/>
              <a:gd name="connsiteX39" fmla="*/ 1624573 w 12192000"/>
              <a:gd name="connsiteY39" fmla="*/ 1419871 h 3126633"/>
              <a:gd name="connsiteX40" fmla="*/ 1550101 w 12192000"/>
              <a:gd name="connsiteY40" fmla="*/ 1398845 h 3126633"/>
              <a:gd name="connsiteX41" fmla="*/ 1426261 w 12192000"/>
              <a:gd name="connsiteY41" fmla="*/ 1356816 h 3126633"/>
              <a:gd name="connsiteX42" fmla="*/ 1400063 w 12192000"/>
              <a:gd name="connsiteY42" fmla="*/ 1349493 h 3126633"/>
              <a:gd name="connsiteX43" fmla="*/ 1378201 w 12192000"/>
              <a:gd name="connsiteY43" fmla="*/ 1349649 h 3126633"/>
              <a:gd name="connsiteX44" fmla="*/ 1373704 w 12192000"/>
              <a:gd name="connsiteY44" fmla="*/ 1355309 h 3126633"/>
              <a:gd name="connsiteX45" fmla="*/ 1359400 w 12192000"/>
              <a:gd name="connsiteY45" fmla="*/ 1352317 h 3126633"/>
              <a:gd name="connsiteX46" fmla="*/ 1355734 w 12192000"/>
              <a:gd name="connsiteY46" fmla="*/ 1352870 h 3126633"/>
              <a:gd name="connsiteX47" fmla="*/ 1334569 w 12192000"/>
              <a:gd name="connsiteY47" fmla="*/ 1354687 h 3126633"/>
              <a:gd name="connsiteX48" fmla="*/ 1285959 w 12192000"/>
              <a:gd name="connsiteY48" fmla="*/ 1325074 h 3126633"/>
              <a:gd name="connsiteX49" fmla="*/ 1228970 w 12192000"/>
              <a:gd name="connsiteY49" fmla="*/ 1316194 h 3126633"/>
              <a:gd name="connsiteX50" fmla="*/ 1081691 w 12192000"/>
              <a:gd name="connsiteY50" fmla="*/ 1276195 h 3126633"/>
              <a:gd name="connsiteX51" fmla="*/ 888229 w 12192000"/>
              <a:gd name="connsiteY51" fmla="*/ 1233330 h 3126633"/>
              <a:gd name="connsiteX52" fmla="*/ 749674 w 12192000"/>
              <a:gd name="connsiteY52" fmla="*/ 1151252 h 3126633"/>
              <a:gd name="connsiteX53" fmla="*/ 634863 w 12192000"/>
              <a:gd name="connsiteY53" fmla="*/ 1125089 h 3126633"/>
              <a:gd name="connsiteX54" fmla="*/ 572744 w 12192000"/>
              <a:gd name="connsiteY54" fmla="*/ 1095470 h 3126633"/>
              <a:gd name="connsiteX55" fmla="*/ 557235 w 12192000"/>
              <a:gd name="connsiteY55" fmla="*/ 1085440 h 3126633"/>
              <a:gd name="connsiteX56" fmla="*/ 554948 w 12192000"/>
              <a:gd name="connsiteY56" fmla="*/ 1085817 h 3126633"/>
              <a:gd name="connsiteX57" fmla="*/ 535764 w 12192000"/>
              <a:gd name="connsiteY57" fmla="*/ 1078928 h 3126633"/>
              <a:gd name="connsiteX58" fmla="*/ 532336 w 12192000"/>
              <a:gd name="connsiteY58" fmla="*/ 1074208 h 3126633"/>
              <a:gd name="connsiteX59" fmla="*/ 519417 w 12192000"/>
              <a:gd name="connsiteY59" fmla="*/ 1068474 h 3126633"/>
              <a:gd name="connsiteX60" fmla="*/ 494620 w 12192000"/>
              <a:gd name="connsiteY60" fmla="*/ 1054470 h 3126633"/>
              <a:gd name="connsiteX61" fmla="*/ 489369 w 12192000"/>
              <a:gd name="connsiteY61" fmla="*/ 1054392 h 3126633"/>
              <a:gd name="connsiteX62" fmla="*/ 451015 w 12192000"/>
              <a:gd name="connsiteY62" fmla="*/ 1037228 h 3126633"/>
              <a:gd name="connsiteX63" fmla="*/ 450196 w 12192000"/>
              <a:gd name="connsiteY63" fmla="*/ 1038199 h 3126633"/>
              <a:gd name="connsiteX64" fmla="*/ 438116 w 12192000"/>
              <a:gd name="connsiteY64" fmla="*/ 1038634 h 3126633"/>
              <a:gd name="connsiteX65" fmla="*/ 415692 w 12192000"/>
              <a:gd name="connsiteY65" fmla="*/ 1036714 h 3126633"/>
              <a:gd name="connsiteX66" fmla="*/ 360396 w 12192000"/>
              <a:gd name="connsiteY66" fmla="*/ 1047226 h 3126633"/>
              <a:gd name="connsiteX67" fmla="*/ 320375 w 12192000"/>
              <a:gd name="connsiteY67" fmla="*/ 1029464 h 3126633"/>
              <a:gd name="connsiteX68" fmla="*/ 312145 w 12192000"/>
              <a:gd name="connsiteY68" fmla="*/ 1026541 h 3126633"/>
              <a:gd name="connsiteX69" fmla="*/ 311908 w 12192000"/>
              <a:gd name="connsiteY69" fmla="*/ 1026752 h 3126633"/>
              <a:gd name="connsiteX70" fmla="*/ 303080 w 12192000"/>
              <a:gd name="connsiteY70" fmla="*/ 1024202 h 3126633"/>
              <a:gd name="connsiteX71" fmla="*/ 297138 w 12192000"/>
              <a:gd name="connsiteY71" fmla="*/ 1021211 h 3126633"/>
              <a:gd name="connsiteX72" fmla="*/ 281171 w 12192000"/>
              <a:gd name="connsiteY72" fmla="*/ 1015539 h 3126633"/>
              <a:gd name="connsiteX73" fmla="*/ 275188 w 12192000"/>
              <a:gd name="connsiteY73" fmla="*/ 1015372 h 3126633"/>
              <a:gd name="connsiteX74" fmla="*/ 225883 w 12192000"/>
              <a:gd name="connsiteY74" fmla="*/ 1034896 h 3126633"/>
              <a:gd name="connsiteX75" fmla="*/ 121223 w 12192000"/>
              <a:gd name="connsiteY75" fmla="*/ 1031062 h 3126633"/>
              <a:gd name="connsiteX76" fmla="*/ 52326 w 12192000"/>
              <a:gd name="connsiteY76" fmla="*/ 1033555 h 3126633"/>
              <a:gd name="connsiteX77" fmla="*/ 16761 w 12192000"/>
              <a:gd name="connsiteY77" fmla="*/ 1032900 h 3126633"/>
              <a:gd name="connsiteX78" fmla="*/ 0 w 12192000"/>
              <a:gd name="connsiteY78" fmla="*/ 1026822 h 3126633"/>
              <a:gd name="connsiteX79" fmla="*/ 0 w 12192000"/>
              <a:gd name="connsiteY79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78611 w 12192000"/>
              <a:gd name="connsiteY29" fmla="*/ 1502931 h 3126633"/>
              <a:gd name="connsiteX30" fmla="*/ 1931618 w 12192000"/>
              <a:gd name="connsiteY30" fmla="*/ 1488633 h 3126633"/>
              <a:gd name="connsiteX31" fmla="*/ 1925144 w 12192000"/>
              <a:gd name="connsiteY31" fmla="*/ 1491811 h 3126633"/>
              <a:gd name="connsiteX32" fmla="*/ 1858854 w 12192000"/>
              <a:gd name="connsiteY32" fmla="*/ 1451562 h 3126633"/>
              <a:gd name="connsiteX33" fmla="*/ 1764339 w 12192000"/>
              <a:gd name="connsiteY33" fmla="*/ 1434249 h 3126633"/>
              <a:gd name="connsiteX34" fmla="*/ 1693396 w 12192000"/>
              <a:gd name="connsiteY34" fmla="*/ 1427850 h 3126633"/>
              <a:gd name="connsiteX35" fmla="*/ 1653459 w 12192000"/>
              <a:gd name="connsiteY35" fmla="*/ 1421384 h 3126633"/>
              <a:gd name="connsiteX36" fmla="*/ 1624573 w 12192000"/>
              <a:gd name="connsiteY36" fmla="*/ 1419871 h 3126633"/>
              <a:gd name="connsiteX37" fmla="*/ 1550101 w 12192000"/>
              <a:gd name="connsiteY37" fmla="*/ 1398845 h 3126633"/>
              <a:gd name="connsiteX38" fmla="*/ 1426261 w 12192000"/>
              <a:gd name="connsiteY38" fmla="*/ 1356816 h 3126633"/>
              <a:gd name="connsiteX39" fmla="*/ 1400063 w 12192000"/>
              <a:gd name="connsiteY39" fmla="*/ 1349493 h 3126633"/>
              <a:gd name="connsiteX40" fmla="*/ 1378201 w 12192000"/>
              <a:gd name="connsiteY40" fmla="*/ 1349649 h 3126633"/>
              <a:gd name="connsiteX41" fmla="*/ 1373704 w 12192000"/>
              <a:gd name="connsiteY41" fmla="*/ 1355309 h 3126633"/>
              <a:gd name="connsiteX42" fmla="*/ 1359400 w 12192000"/>
              <a:gd name="connsiteY42" fmla="*/ 1352317 h 3126633"/>
              <a:gd name="connsiteX43" fmla="*/ 1355734 w 12192000"/>
              <a:gd name="connsiteY43" fmla="*/ 1352870 h 3126633"/>
              <a:gd name="connsiteX44" fmla="*/ 1334569 w 12192000"/>
              <a:gd name="connsiteY44" fmla="*/ 1354687 h 3126633"/>
              <a:gd name="connsiteX45" fmla="*/ 1285959 w 12192000"/>
              <a:gd name="connsiteY45" fmla="*/ 1325074 h 3126633"/>
              <a:gd name="connsiteX46" fmla="*/ 1228970 w 12192000"/>
              <a:gd name="connsiteY46" fmla="*/ 1316194 h 3126633"/>
              <a:gd name="connsiteX47" fmla="*/ 1081691 w 12192000"/>
              <a:gd name="connsiteY47" fmla="*/ 1276195 h 3126633"/>
              <a:gd name="connsiteX48" fmla="*/ 888229 w 12192000"/>
              <a:gd name="connsiteY48" fmla="*/ 1233330 h 3126633"/>
              <a:gd name="connsiteX49" fmla="*/ 749674 w 12192000"/>
              <a:gd name="connsiteY49" fmla="*/ 1151252 h 3126633"/>
              <a:gd name="connsiteX50" fmla="*/ 634863 w 12192000"/>
              <a:gd name="connsiteY50" fmla="*/ 1125089 h 3126633"/>
              <a:gd name="connsiteX51" fmla="*/ 572744 w 12192000"/>
              <a:gd name="connsiteY51" fmla="*/ 1095470 h 3126633"/>
              <a:gd name="connsiteX52" fmla="*/ 557235 w 12192000"/>
              <a:gd name="connsiteY52" fmla="*/ 1085440 h 3126633"/>
              <a:gd name="connsiteX53" fmla="*/ 554948 w 12192000"/>
              <a:gd name="connsiteY53" fmla="*/ 1085817 h 3126633"/>
              <a:gd name="connsiteX54" fmla="*/ 535764 w 12192000"/>
              <a:gd name="connsiteY54" fmla="*/ 1078928 h 3126633"/>
              <a:gd name="connsiteX55" fmla="*/ 532336 w 12192000"/>
              <a:gd name="connsiteY55" fmla="*/ 1074208 h 3126633"/>
              <a:gd name="connsiteX56" fmla="*/ 519417 w 12192000"/>
              <a:gd name="connsiteY56" fmla="*/ 1068474 h 3126633"/>
              <a:gd name="connsiteX57" fmla="*/ 494620 w 12192000"/>
              <a:gd name="connsiteY57" fmla="*/ 1054470 h 3126633"/>
              <a:gd name="connsiteX58" fmla="*/ 489369 w 12192000"/>
              <a:gd name="connsiteY58" fmla="*/ 1054392 h 3126633"/>
              <a:gd name="connsiteX59" fmla="*/ 451015 w 12192000"/>
              <a:gd name="connsiteY59" fmla="*/ 1037228 h 3126633"/>
              <a:gd name="connsiteX60" fmla="*/ 450196 w 12192000"/>
              <a:gd name="connsiteY60" fmla="*/ 1038199 h 3126633"/>
              <a:gd name="connsiteX61" fmla="*/ 438116 w 12192000"/>
              <a:gd name="connsiteY61" fmla="*/ 1038634 h 3126633"/>
              <a:gd name="connsiteX62" fmla="*/ 415692 w 12192000"/>
              <a:gd name="connsiteY62" fmla="*/ 1036714 h 3126633"/>
              <a:gd name="connsiteX63" fmla="*/ 360396 w 12192000"/>
              <a:gd name="connsiteY63" fmla="*/ 1047226 h 3126633"/>
              <a:gd name="connsiteX64" fmla="*/ 320375 w 12192000"/>
              <a:gd name="connsiteY64" fmla="*/ 1029464 h 3126633"/>
              <a:gd name="connsiteX65" fmla="*/ 312145 w 12192000"/>
              <a:gd name="connsiteY65" fmla="*/ 1026541 h 3126633"/>
              <a:gd name="connsiteX66" fmla="*/ 311908 w 12192000"/>
              <a:gd name="connsiteY66" fmla="*/ 1026752 h 3126633"/>
              <a:gd name="connsiteX67" fmla="*/ 303080 w 12192000"/>
              <a:gd name="connsiteY67" fmla="*/ 1024202 h 3126633"/>
              <a:gd name="connsiteX68" fmla="*/ 297138 w 12192000"/>
              <a:gd name="connsiteY68" fmla="*/ 1021211 h 3126633"/>
              <a:gd name="connsiteX69" fmla="*/ 281171 w 12192000"/>
              <a:gd name="connsiteY69" fmla="*/ 1015539 h 3126633"/>
              <a:gd name="connsiteX70" fmla="*/ 275188 w 12192000"/>
              <a:gd name="connsiteY70" fmla="*/ 1015372 h 3126633"/>
              <a:gd name="connsiteX71" fmla="*/ 225883 w 12192000"/>
              <a:gd name="connsiteY71" fmla="*/ 1034896 h 3126633"/>
              <a:gd name="connsiteX72" fmla="*/ 121223 w 12192000"/>
              <a:gd name="connsiteY72" fmla="*/ 1031062 h 3126633"/>
              <a:gd name="connsiteX73" fmla="*/ 52326 w 12192000"/>
              <a:gd name="connsiteY73" fmla="*/ 1033555 h 3126633"/>
              <a:gd name="connsiteX74" fmla="*/ 16761 w 12192000"/>
              <a:gd name="connsiteY74" fmla="*/ 1032900 h 3126633"/>
              <a:gd name="connsiteX75" fmla="*/ 0 w 12192000"/>
              <a:gd name="connsiteY75" fmla="*/ 1026822 h 3126633"/>
              <a:gd name="connsiteX76" fmla="*/ 0 w 12192000"/>
              <a:gd name="connsiteY76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925144 w 12192000"/>
              <a:gd name="connsiteY30" fmla="*/ 1491811 h 3126633"/>
              <a:gd name="connsiteX31" fmla="*/ 1858854 w 12192000"/>
              <a:gd name="connsiteY31" fmla="*/ 1451562 h 3126633"/>
              <a:gd name="connsiteX32" fmla="*/ 1764339 w 12192000"/>
              <a:gd name="connsiteY32" fmla="*/ 1434249 h 3126633"/>
              <a:gd name="connsiteX33" fmla="*/ 1693396 w 12192000"/>
              <a:gd name="connsiteY33" fmla="*/ 1427850 h 3126633"/>
              <a:gd name="connsiteX34" fmla="*/ 1653459 w 12192000"/>
              <a:gd name="connsiteY34" fmla="*/ 1421384 h 3126633"/>
              <a:gd name="connsiteX35" fmla="*/ 1624573 w 12192000"/>
              <a:gd name="connsiteY35" fmla="*/ 1419871 h 3126633"/>
              <a:gd name="connsiteX36" fmla="*/ 1550101 w 12192000"/>
              <a:gd name="connsiteY36" fmla="*/ 1398845 h 3126633"/>
              <a:gd name="connsiteX37" fmla="*/ 1426261 w 12192000"/>
              <a:gd name="connsiteY37" fmla="*/ 1356816 h 3126633"/>
              <a:gd name="connsiteX38" fmla="*/ 1400063 w 12192000"/>
              <a:gd name="connsiteY38" fmla="*/ 1349493 h 3126633"/>
              <a:gd name="connsiteX39" fmla="*/ 1378201 w 12192000"/>
              <a:gd name="connsiteY39" fmla="*/ 1349649 h 3126633"/>
              <a:gd name="connsiteX40" fmla="*/ 1373704 w 12192000"/>
              <a:gd name="connsiteY40" fmla="*/ 1355309 h 3126633"/>
              <a:gd name="connsiteX41" fmla="*/ 1359400 w 12192000"/>
              <a:gd name="connsiteY41" fmla="*/ 1352317 h 3126633"/>
              <a:gd name="connsiteX42" fmla="*/ 1355734 w 12192000"/>
              <a:gd name="connsiteY42" fmla="*/ 1352870 h 3126633"/>
              <a:gd name="connsiteX43" fmla="*/ 1334569 w 12192000"/>
              <a:gd name="connsiteY43" fmla="*/ 1354687 h 3126633"/>
              <a:gd name="connsiteX44" fmla="*/ 1285959 w 12192000"/>
              <a:gd name="connsiteY44" fmla="*/ 1325074 h 3126633"/>
              <a:gd name="connsiteX45" fmla="*/ 1228970 w 12192000"/>
              <a:gd name="connsiteY45" fmla="*/ 1316194 h 3126633"/>
              <a:gd name="connsiteX46" fmla="*/ 1081691 w 12192000"/>
              <a:gd name="connsiteY46" fmla="*/ 1276195 h 3126633"/>
              <a:gd name="connsiteX47" fmla="*/ 888229 w 12192000"/>
              <a:gd name="connsiteY47" fmla="*/ 1233330 h 3126633"/>
              <a:gd name="connsiteX48" fmla="*/ 749674 w 12192000"/>
              <a:gd name="connsiteY48" fmla="*/ 1151252 h 3126633"/>
              <a:gd name="connsiteX49" fmla="*/ 634863 w 12192000"/>
              <a:gd name="connsiteY49" fmla="*/ 1125089 h 3126633"/>
              <a:gd name="connsiteX50" fmla="*/ 572744 w 12192000"/>
              <a:gd name="connsiteY50" fmla="*/ 1095470 h 3126633"/>
              <a:gd name="connsiteX51" fmla="*/ 557235 w 12192000"/>
              <a:gd name="connsiteY51" fmla="*/ 1085440 h 3126633"/>
              <a:gd name="connsiteX52" fmla="*/ 554948 w 12192000"/>
              <a:gd name="connsiteY52" fmla="*/ 1085817 h 3126633"/>
              <a:gd name="connsiteX53" fmla="*/ 535764 w 12192000"/>
              <a:gd name="connsiteY53" fmla="*/ 1078928 h 3126633"/>
              <a:gd name="connsiteX54" fmla="*/ 532336 w 12192000"/>
              <a:gd name="connsiteY54" fmla="*/ 1074208 h 3126633"/>
              <a:gd name="connsiteX55" fmla="*/ 519417 w 12192000"/>
              <a:gd name="connsiteY55" fmla="*/ 1068474 h 3126633"/>
              <a:gd name="connsiteX56" fmla="*/ 494620 w 12192000"/>
              <a:gd name="connsiteY56" fmla="*/ 1054470 h 3126633"/>
              <a:gd name="connsiteX57" fmla="*/ 489369 w 12192000"/>
              <a:gd name="connsiteY57" fmla="*/ 1054392 h 3126633"/>
              <a:gd name="connsiteX58" fmla="*/ 451015 w 12192000"/>
              <a:gd name="connsiteY58" fmla="*/ 1037228 h 3126633"/>
              <a:gd name="connsiteX59" fmla="*/ 450196 w 12192000"/>
              <a:gd name="connsiteY59" fmla="*/ 1038199 h 3126633"/>
              <a:gd name="connsiteX60" fmla="*/ 438116 w 12192000"/>
              <a:gd name="connsiteY60" fmla="*/ 1038634 h 3126633"/>
              <a:gd name="connsiteX61" fmla="*/ 415692 w 12192000"/>
              <a:gd name="connsiteY61" fmla="*/ 1036714 h 3126633"/>
              <a:gd name="connsiteX62" fmla="*/ 360396 w 12192000"/>
              <a:gd name="connsiteY62" fmla="*/ 1047226 h 3126633"/>
              <a:gd name="connsiteX63" fmla="*/ 320375 w 12192000"/>
              <a:gd name="connsiteY63" fmla="*/ 1029464 h 3126633"/>
              <a:gd name="connsiteX64" fmla="*/ 312145 w 12192000"/>
              <a:gd name="connsiteY64" fmla="*/ 1026541 h 3126633"/>
              <a:gd name="connsiteX65" fmla="*/ 311908 w 12192000"/>
              <a:gd name="connsiteY65" fmla="*/ 1026752 h 3126633"/>
              <a:gd name="connsiteX66" fmla="*/ 303080 w 12192000"/>
              <a:gd name="connsiteY66" fmla="*/ 1024202 h 3126633"/>
              <a:gd name="connsiteX67" fmla="*/ 297138 w 12192000"/>
              <a:gd name="connsiteY67" fmla="*/ 1021211 h 3126633"/>
              <a:gd name="connsiteX68" fmla="*/ 281171 w 12192000"/>
              <a:gd name="connsiteY68" fmla="*/ 1015539 h 3126633"/>
              <a:gd name="connsiteX69" fmla="*/ 275188 w 12192000"/>
              <a:gd name="connsiteY69" fmla="*/ 1015372 h 3126633"/>
              <a:gd name="connsiteX70" fmla="*/ 225883 w 12192000"/>
              <a:gd name="connsiteY70" fmla="*/ 1034896 h 3126633"/>
              <a:gd name="connsiteX71" fmla="*/ 121223 w 12192000"/>
              <a:gd name="connsiteY71" fmla="*/ 1031062 h 3126633"/>
              <a:gd name="connsiteX72" fmla="*/ 52326 w 12192000"/>
              <a:gd name="connsiteY72" fmla="*/ 1033555 h 3126633"/>
              <a:gd name="connsiteX73" fmla="*/ 16761 w 12192000"/>
              <a:gd name="connsiteY73" fmla="*/ 1032900 h 3126633"/>
              <a:gd name="connsiteX74" fmla="*/ 0 w 12192000"/>
              <a:gd name="connsiteY74" fmla="*/ 1026822 h 3126633"/>
              <a:gd name="connsiteX75" fmla="*/ 0 w 12192000"/>
              <a:gd name="connsiteY75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925144 w 12192000"/>
              <a:gd name="connsiteY30" fmla="*/ 1491811 h 3126633"/>
              <a:gd name="connsiteX31" fmla="*/ 1764339 w 12192000"/>
              <a:gd name="connsiteY31" fmla="*/ 1434249 h 3126633"/>
              <a:gd name="connsiteX32" fmla="*/ 1693396 w 12192000"/>
              <a:gd name="connsiteY32" fmla="*/ 1427850 h 3126633"/>
              <a:gd name="connsiteX33" fmla="*/ 1653459 w 12192000"/>
              <a:gd name="connsiteY33" fmla="*/ 1421384 h 3126633"/>
              <a:gd name="connsiteX34" fmla="*/ 1624573 w 12192000"/>
              <a:gd name="connsiteY34" fmla="*/ 1419871 h 3126633"/>
              <a:gd name="connsiteX35" fmla="*/ 1550101 w 12192000"/>
              <a:gd name="connsiteY35" fmla="*/ 1398845 h 3126633"/>
              <a:gd name="connsiteX36" fmla="*/ 1426261 w 12192000"/>
              <a:gd name="connsiteY36" fmla="*/ 1356816 h 3126633"/>
              <a:gd name="connsiteX37" fmla="*/ 1400063 w 12192000"/>
              <a:gd name="connsiteY37" fmla="*/ 1349493 h 3126633"/>
              <a:gd name="connsiteX38" fmla="*/ 1378201 w 12192000"/>
              <a:gd name="connsiteY38" fmla="*/ 1349649 h 3126633"/>
              <a:gd name="connsiteX39" fmla="*/ 1373704 w 12192000"/>
              <a:gd name="connsiteY39" fmla="*/ 1355309 h 3126633"/>
              <a:gd name="connsiteX40" fmla="*/ 1359400 w 12192000"/>
              <a:gd name="connsiteY40" fmla="*/ 1352317 h 3126633"/>
              <a:gd name="connsiteX41" fmla="*/ 1355734 w 12192000"/>
              <a:gd name="connsiteY41" fmla="*/ 1352870 h 3126633"/>
              <a:gd name="connsiteX42" fmla="*/ 1334569 w 12192000"/>
              <a:gd name="connsiteY42" fmla="*/ 1354687 h 3126633"/>
              <a:gd name="connsiteX43" fmla="*/ 1285959 w 12192000"/>
              <a:gd name="connsiteY43" fmla="*/ 1325074 h 3126633"/>
              <a:gd name="connsiteX44" fmla="*/ 1228970 w 12192000"/>
              <a:gd name="connsiteY44" fmla="*/ 1316194 h 3126633"/>
              <a:gd name="connsiteX45" fmla="*/ 1081691 w 12192000"/>
              <a:gd name="connsiteY45" fmla="*/ 1276195 h 3126633"/>
              <a:gd name="connsiteX46" fmla="*/ 888229 w 12192000"/>
              <a:gd name="connsiteY46" fmla="*/ 1233330 h 3126633"/>
              <a:gd name="connsiteX47" fmla="*/ 749674 w 12192000"/>
              <a:gd name="connsiteY47" fmla="*/ 1151252 h 3126633"/>
              <a:gd name="connsiteX48" fmla="*/ 634863 w 12192000"/>
              <a:gd name="connsiteY48" fmla="*/ 1125089 h 3126633"/>
              <a:gd name="connsiteX49" fmla="*/ 572744 w 12192000"/>
              <a:gd name="connsiteY49" fmla="*/ 1095470 h 3126633"/>
              <a:gd name="connsiteX50" fmla="*/ 557235 w 12192000"/>
              <a:gd name="connsiteY50" fmla="*/ 1085440 h 3126633"/>
              <a:gd name="connsiteX51" fmla="*/ 554948 w 12192000"/>
              <a:gd name="connsiteY51" fmla="*/ 1085817 h 3126633"/>
              <a:gd name="connsiteX52" fmla="*/ 535764 w 12192000"/>
              <a:gd name="connsiteY52" fmla="*/ 1078928 h 3126633"/>
              <a:gd name="connsiteX53" fmla="*/ 532336 w 12192000"/>
              <a:gd name="connsiteY53" fmla="*/ 1074208 h 3126633"/>
              <a:gd name="connsiteX54" fmla="*/ 519417 w 12192000"/>
              <a:gd name="connsiteY54" fmla="*/ 1068474 h 3126633"/>
              <a:gd name="connsiteX55" fmla="*/ 494620 w 12192000"/>
              <a:gd name="connsiteY55" fmla="*/ 1054470 h 3126633"/>
              <a:gd name="connsiteX56" fmla="*/ 489369 w 12192000"/>
              <a:gd name="connsiteY56" fmla="*/ 1054392 h 3126633"/>
              <a:gd name="connsiteX57" fmla="*/ 451015 w 12192000"/>
              <a:gd name="connsiteY57" fmla="*/ 1037228 h 3126633"/>
              <a:gd name="connsiteX58" fmla="*/ 450196 w 12192000"/>
              <a:gd name="connsiteY58" fmla="*/ 1038199 h 3126633"/>
              <a:gd name="connsiteX59" fmla="*/ 438116 w 12192000"/>
              <a:gd name="connsiteY59" fmla="*/ 1038634 h 3126633"/>
              <a:gd name="connsiteX60" fmla="*/ 415692 w 12192000"/>
              <a:gd name="connsiteY60" fmla="*/ 1036714 h 3126633"/>
              <a:gd name="connsiteX61" fmla="*/ 360396 w 12192000"/>
              <a:gd name="connsiteY61" fmla="*/ 1047226 h 3126633"/>
              <a:gd name="connsiteX62" fmla="*/ 320375 w 12192000"/>
              <a:gd name="connsiteY62" fmla="*/ 1029464 h 3126633"/>
              <a:gd name="connsiteX63" fmla="*/ 312145 w 12192000"/>
              <a:gd name="connsiteY63" fmla="*/ 1026541 h 3126633"/>
              <a:gd name="connsiteX64" fmla="*/ 311908 w 12192000"/>
              <a:gd name="connsiteY64" fmla="*/ 1026752 h 3126633"/>
              <a:gd name="connsiteX65" fmla="*/ 303080 w 12192000"/>
              <a:gd name="connsiteY65" fmla="*/ 1024202 h 3126633"/>
              <a:gd name="connsiteX66" fmla="*/ 297138 w 12192000"/>
              <a:gd name="connsiteY66" fmla="*/ 1021211 h 3126633"/>
              <a:gd name="connsiteX67" fmla="*/ 281171 w 12192000"/>
              <a:gd name="connsiteY67" fmla="*/ 1015539 h 3126633"/>
              <a:gd name="connsiteX68" fmla="*/ 275188 w 12192000"/>
              <a:gd name="connsiteY68" fmla="*/ 1015372 h 3126633"/>
              <a:gd name="connsiteX69" fmla="*/ 225883 w 12192000"/>
              <a:gd name="connsiteY69" fmla="*/ 1034896 h 3126633"/>
              <a:gd name="connsiteX70" fmla="*/ 121223 w 12192000"/>
              <a:gd name="connsiteY70" fmla="*/ 1031062 h 3126633"/>
              <a:gd name="connsiteX71" fmla="*/ 52326 w 12192000"/>
              <a:gd name="connsiteY71" fmla="*/ 1033555 h 3126633"/>
              <a:gd name="connsiteX72" fmla="*/ 16761 w 12192000"/>
              <a:gd name="connsiteY72" fmla="*/ 1032900 h 3126633"/>
              <a:gd name="connsiteX73" fmla="*/ 0 w 12192000"/>
              <a:gd name="connsiteY73" fmla="*/ 1026822 h 3126633"/>
              <a:gd name="connsiteX74" fmla="*/ 0 w 12192000"/>
              <a:gd name="connsiteY74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925144 w 12192000"/>
              <a:gd name="connsiteY30" fmla="*/ 1491811 h 3126633"/>
              <a:gd name="connsiteX31" fmla="*/ 1693396 w 12192000"/>
              <a:gd name="connsiteY31" fmla="*/ 1427850 h 3126633"/>
              <a:gd name="connsiteX32" fmla="*/ 1653459 w 12192000"/>
              <a:gd name="connsiteY32" fmla="*/ 1421384 h 3126633"/>
              <a:gd name="connsiteX33" fmla="*/ 1624573 w 12192000"/>
              <a:gd name="connsiteY33" fmla="*/ 1419871 h 3126633"/>
              <a:gd name="connsiteX34" fmla="*/ 1550101 w 12192000"/>
              <a:gd name="connsiteY34" fmla="*/ 1398845 h 3126633"/>
              <a:gd name="connsiteX35" fmla="*/ 1426261 w 12192000"/>
              <a:gd name="connsiteY35" fmla="*/ 1356816 h 3126633"/>
              <a:gd name="connsiteX36" fmla="*/ 1400063 w 12192000"/>
              <a:gd name="connsiteY36" fmla="*/ 1349493 h 3126633"/>
              <a:gd name="connsiteX37" fmla="*/ 1378201 w 12192000"/>
              <a:gd name="connsiteY37" fmla="*/ 1349649 h 3126633"/>
              <a:gd name="connsiteX38" fmla="*/ 1373704 w 12192000"/>
              <a:gd name="connsiteY38" fmla="*/ 1355309 h 3126633"/>
              <a:gd name="connsiteX39" fmla="*/ 1359400 w 12192000"/>
              <a:gd name="connsiteY39" fmla="*/ 1352317 h 3126633"/>
              <a:gd name="connsiteX40" fmla="*/ 1355734 w 12192000"/>
              <a:gd name="connsiteY40" fmla="*/ 1352870 h 3126633"/>
              <a:gd name="connsiteX41" fmla="*/ 1334569 w 12192000"/>
              <a:gd name="connsiteY41" fmla="*/ 1354687 h 3126633"/>
              <a:gd name="connsiteX42" fmla="*/ 1285959 w 12192000"/>
              <a:gd name="connsiteY42" fmla="*/ 1325074 h 3126633"/>
              <a:gd name="connsiteX43" fmla="*/ 1228970 w 12192000"/>
              <a:gd name="connsiteY43" fmla="*/ 1316194 h 3126633"/>
              <a:gd name="connsiteX44" fmla="*/ 1081691 w 12192000"/>
              <a:gd name="connsiteY44" fmla="*/ 1276195 h 3126633"/>
              <a:gd name="connsiteX45" fmla="*/ 888229 w 12192000"/>
              <a:gd name="connsiteY45" fmla="*/ 1233330 h 3126633"/>
              <a:gd name="connsiteX46" fmla="*/ 749674 w 12192000"/>
              <a:gd name="connsiteY46" fmla="*/ 1151252 h 3126633"/>
              <a:gd name="connsiteX47" fmla="*/ 634863 w 12192000"/>
              <a:gd name="connsiteY47" fmla="*/ 1125089 h 3126633"/>
              <a:gd name="connsiteX48" fmla="*/ 572744 w 12192000"/>
              <a:gd name="connsiteY48" fmla="*/ 1095470 h 3126633"/>
              <a:gd name="connsiteX49" fmla="*/ 557235 w 12192000"/>
              <a:gd name="connsiteY49" fmla="*/ 1085440 h 3126633"/>
              <a:gd name="connsiteX50" fmla="*/ 554948 w 12192000"/>
              <a:gd name="connsiteY50" fmla="*/ 1085817 h 3126633"/>
              <a:gd name="connsiteX51" fmla="*/ 535764 w 12192000"/>
              <a:gd name="connsiteY51" fmla="*/ 1078928 h 3126633"/>
              <a:gd name="connsiteX52" fmla="*/ 532336 w 12192000"/>
              <a:gd name="connsiteY52" fmla="*/ 1074208 h 3126633"/>
              <a:gd name="connsiteX53" fmla="*/ 519417 w 12192000"/>
              <a:gd name="connsiteY53" fmla="*/ 1068474 h 3126633"/>
              <a:gd name="connsiteX54" fmla="*/ 494620 w 12192000"/>
              <a:gd name="connsiteY54" fmla="*/ 1054470 h 3126633"/>
              <a:gd name="connsiteX55" fmla="*/ 489369 w 12192000"/>
              <a:gd name="connsiteY55" fmla="*/ 1054392 h 3126633"/>
              <a:gd name="connsiteX56" fmla="*/ 451015 w 12192000"/>
              <a:gd name="connsiteY56" fmla="*/ 1037228 h 3126633"/>
              <a:gd name="connsiteX57" fmla="*/ 450196 w 12192000"/>
              <a:gd name="connsiteY57" fmla="*/ 1038199 h 3126633"/>
              <a:gd name="connsiteX58" fmla="*/ 438116 w 12192000"/>
              <a:gd name="connsiteY58" fmla="*/ 1038634 h 3126633"/>
              <a:gd name="connsiteX59" fmla="*/ 415692 w 12192000"/>
              <a:gd name="connsiteY59" fmla="*/ 1036714 h 3126633"/>
              <a:gd name="connsiteX60" fmla="*/ 360396 w 12192000"/>
              <a:gd name="connsiteY60" fmla="*/ 1047226 h 3126633"/>
              <a:gd name="connsiteX61" fmla="*/ 320375 w 12192000"/>
              <a:gd name="connsiteY61" fmla="*/ 1029464 h 3126633"/>
              <a:gd name="connsiteX62" fmla="*/ 312145 w 12192000"/>
              <a:gd name="connsiteY62" fmla="*/ 1026541 h 3126633"/>
              <a:gd name="connsiteX63" fmla="*/ 311908 w 12192000"/>
              <a:gd name="connsiteY63" fmla="*/ 1026752 h 3126633"/>
              <a:gd name="connsiteX64" fmla="*/ 303080 w 12192000"/>
              <a:gd name="connsiteY64" fmla="*/ 1024202 h 3126633"/>
              <a:gd name="connsiteX65" fmla="*/ 297138 w 12192000"/>
              <a:gd name="connsiteY65" fmla="*/ 1021211 h 3126633"/>
              <a:gd name="connsiteX66" fmla="*/ 281171 w 12192000"/>
              <a:gd name="connsiteY66" fmla="*/ 1015539 h 3126633"/>
              <a:gd name="connsiteX67" fmla="*/ 275188 w 12192000"/>
              <a:gd name="connsiteY67" fmla="*/ 1015372 h 3126633"/>
              <a:gd name="connsiteX68" fmla="*/ 225883 w 12192000"/>
              <a:gd name="connsiteY68" fmla="*/ 1034896 h 3126633"/>
              <a:gd name="connsiteX69" fmla="*/ 121223 w 12192000"/>
              <a:gd name="connsiteY69" fmla="*/ 1031062 h 3126633"/>
              <a:gd name="connsiteX70" fmla="*/ 52326 w 12192000"/>
              <a:gd name="connsiteY70" fmla="*/ 1033555 h 3126633"/>
              <a:gd name="connsiteX71" fmla="*/ 16761 w 12192000"/>
              <a:gd name="connsiteY71" fmla="*/ 1032900 h 3126633"/>
              <a:gd name="connsiteX72" fmla="*/ 0 w 12192000"/>
              <a:gd name="connsiteY72" fmla="*/ 1026822 h 3126633"/>
              <a:gd name="connsiteX73" fmla="*/ 0 w 12192000"/>
              <a:gd name="connsiteY73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925144 w 12192000"/>
              <a:gd name="connsiteY30" fmla="*/ 1491811 h 3126633"/>
              <a:gd name="connsiteX31" fmla="*/ 1693396 w 12192000"/>
              <a:gd name="connsiteY31" fmla="*/ 1427850 h 3126633"/>
              <a:gd name="connsiteX32" fmla="*/ 1653459 w 12192000"/>
              <a:gd name="connsiteY32" fmla="*/ 1421384 h 3126633"/>
              <a:gd name="connsiteX33" fmla="*/ 1624573 w 12192000"/>
              <a:gd name="connsiteY33" fmla="*/ 1419871 h 3126633"/>
              <a:gd name="connsiteX34" fmla="*/ 1550101 w 12192000"/>
              <a:gd name="connsiteY34" fmla="*/ 1398845 h 3126633"/>
              <a:gd name="connsiteX35" fmla="*/ 1426261 w 12192000"/>
              <a:gd name="connsiteY35" fmla="*/ 1356816 h 3126633"/>
              <a:gd name="connsiteX36" fmla="*/ 1400063 w 12192000"/>
              <a:gd name="connsiteY36" fmla="*/ 1349493 h 3126633"/>
              <a:gd name="connsiteX37" fmla="*/ 1378201 w 12192000"/>
              <a:gd name="connsiteY37" fmla="*/ 1349649 h 3126633"/>
              <a:gd name="connsiteX38" fmla="*/ 1373704 w 12192000"/>
              <a:gd name="connsiteY38" fmla="*/ 1355309 h 3126633"/>
              <a:gd name="connsiteX39" fmla="*/ 1359400 w 12192000"/>
              <a:gd name="connsiteY39" fmla="*/ 1352317 h 3126633"/>
              <a:gd name="connsiteX40" fmla="*/ 1355734 w 12192000"/>
              <a:gd name="connsiteY40" fmla="*/ 1352870 h 3126633"/>
              <a:gd name="connsiteX41" fmla="*/ 1334569 w 12192000"/>
              <a:gd name="connsiteY41" fmla="*/ 1354687 h 3126633"/>
              <a:gd name="connsiteX42" fmla="*/ 1285959 w 12192000"/>
              <a:gd name="connsiteY42" fmla="*/ 1325074 h 3126633"/>
              <a:gd name="connsiteX43" fmla="*/ 1228970 w 12192000"/>
              <a:gd name="connsiteY43" fmla="*/ 1316194 h 3126633"/>
              <a:gd name="connsiteX44" fmla="*/ 1081691 w 12192000"/>
              <a:gd name="connsiteY44" fmla="*/ 1276195 h 3126633"/>
              <a:gd name="connsiteX45" fmla="*/ 749674 w 12192000"/>
              <a:gd name="connsiteY45" fmla="*/ 1151252 h 3126633"/>
              <a:gd name="connsiteX46" fmla="*/ 634863 w 12192000"/>
              <a:gd name="connsiteY46" fmla="*/ 1125089 h 3126633"/>
              <a:gd name="connsiteX47" fmla="*/ 572744 w 12192000"/>
              <a:gd name="connsiteY47" fmla="*/ 1095470 h 3126633"/>
              <a:gd name="connsiteX48" fmla="*/ 557235 w 12192000"/>
              <a:gd name="connsiteY48" fmla="*/ 1085440 h 3126633"/>
              <a:gd name="connsiteX49" fmla="*/ 554948 w 12192000"/>
              <a:gd name="connsiteY49" fmla="*/ 1085817 h 3126633"/>
              <a:gd name="connsiteX50" fmla="*/ 535764 w 12192000"/>
              <a:gd name="connsiteY50" fmla="*/ 1078928 h 3126633"/>
              <a:gd name="connsiteX51" fmla="*/ 532336 w 12192000"/>
              <a:gd name="connsiteY51" fmla="*/ 1074208 h 3126633"/>
              <a:gd name="connsiteX52" fmla="*/ 519417 w 12192000"/>
              <a:gd name="connsiteY52" fmla="*/ 1068474 h 3126633"/>
              <a:gd name="connsiteX53" fmla="*/ 494620 w 12192000"/>
              <a:gd name="connsiteY53" fmla="*/ 1054470 h 3126633"/>
              <a:gd name="connsiteX54" fmla="*/ 489369 w 12192000"/>
              <a:gd name="connsiteY54" fmla="*/ 1054392 h 3126633"/>
              <a:gd name="connsiteX55" fmla="*/ 451015 w 12192000"/>
              <a:gd name="connsiteY55" fmla="*/ 1037228 h 3126633"/>
              <a:gd name="connsiteX56" fmla="*/ 450196 w 12192000"/>
              <a:gd name="connsiteY56" fmla="*/ 1038199 h 3126633"/>
              <a:gd name="connsiteX57" fmla="*/ 438116 w 12192000"/>
              <a:gd name="connsiteY57" fmla="*/ 1038634 h 3126633"/>
              <a:gd name="connsiteX58" fmla="*/ 415692 w 12192000"/>
              <a:gd name="connsiteY58" fmla="*/ 1036714 h 3126633"/>
              <a:gd name="connsiteX59" fmla="*/ 360396 w 12192000"/>
              <a:gd name="connsiteY59" fmla="*/ 1047226 h 3126633"/>
              <a:gd name="connsiteX60" fmla="*/ 320375 w 12192000"/>
              <a:gd name="connsiteY60" fmla="*/ 1029464 h 3126633"/>
              <a:gd name="connsiteX61" fmla="*/ 312145 w 12192000"/>
              <a:gd name="connsiteY61" fmla="*/ 1026541 h 3126633"/>
              <a:gd name="connsiteX62" fmla="*/ 311908 w 12192000"/>
              <a:gd name="connsiteY62" fmla="*/ 1026752 h 3126633"/>
              <a:gd name="connsiteX63" fmla="*/ 303080 w 12192000"/>
              <a:gd name="connsiteY63" fmla="*/ 1024202 h 3126633"/>
              <a:gd name="connsiteX64" fmla="*/ 297138 w 12192000"/>
              <a:gd name="connsiteY64" fmla="*/ 1021211 h 3126633"/>
              <a:gd name="connsiteX65" fmla="*/ 281171 w 12192000"/>
              <a:gd name="connsiteY65" fmla="*/ 1015539 h 3126633"/>
              <a:gd name="connsiteX66" fmla="*/ 275188 w 12192000"/>
              <a:gd name="connsiteY66" fmla="*/ 1015372 h 3126633"/>
              <a:gd name="connsiteX67" fmla="*/ 225883 w 12192000"/>
              <a:gd name="connsiteY67" fmla="*/ 1034896 h 3126633"/>
              <a:gd name="connsiteX68" fmla="*/ 121223 w 12192000"/>
              <a:gd name="connsiteY68" fmla="*/ 1031062 h 3126633"/>
              <a:gd name="connsiteX69" fmla="*/ 52326 w 12192000"/>
              <a:gd name="connsiteY69" fmla="*/ 1033555 h 3126633"/>
              <a:gd name="connsiteX70" fmla="*/ 16761 w 12192000"/>
              <a:gd name="connsiteY70" fmla="*/ 1032900 h 3126633"/>
              <a:gd name="connsiteX71" fmla="*/ 0 w 12192000"/>
              <a:gd name="connsiteY71" fmla="*/ 1026822 h 3126633"/>
              <a:gd name="connsiteX72" fmla="*/ 0 w 12192000"/>
              <a:gd name="connsiteY72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925144 w 12192000"/>
              <a:gd name="connsiteY30" fmla="*/ 1491811 h 3126633"/>
              <a:gd name="connsiteX31" fmla="*/ 1693396 w 12192000"/>
              <a:gd name="connsiteY31" fmla="*/ 1427850 h 3126633"/>
              <a:gd name="connsiteX32" fmla="*/ 1653459 w 12192000"/>
              <a:gd name="connsiteY32" fmla="*/ 1421384 h 3126633"/>
              <a:gd name="connsiteX33" fmla="*/ 1624573 w 12192000"/>
              <a:gd name="connsiteY33" fmla="*/ 1419871 h 3126633"/>
              <a:gd name="connsiteX34" fmla="*/ 1426261 w 12192000"/>
              <a:gd name="connsiteY34" fmla="*/ 1356816 h 3126633"/>
              <a:gd name="connsiteX35" fmla="*/ 1400063 w 12192000"/>
              <a:gd name="connsiteY35" fmla="*/ 1349493 h 3126633"/>
              <a:gd name="connsiteX36" fmla="*/ 1378201 w 12192000"/>
              <a:gd name="connsiteY36" fmla="*/ 1349649 h 3126633"/>
              <a:gd name="connsiteX37" fmla="*/ 1373704 w 12192000"/>
              <a:gd name="connsiteY37" fmla="*/ 1355309 h 3126633"/>
              <a:gd name="connsiteX38" fmla="*/ 1359400 w 12192000"/>
              <a:gd name="connsiteY38" fmla="*/ 1352317 h 3126633"/>
              <a:gd name="connsiteX39" fmla="*/ 1355734 w 12192000"/>
              <a:gd name="connsiteY39" fmla="*/ 1352870 h 3126633"/>
              <a:gd name="connsiteX40" fmla="*/ 1334569 w 12192000"/>
              <a:gd name="connsiteY40" fmla="*/ 1354687 h 3126633"/>
              <a:gd name="connsiteX41" fmla="*/ 1285959 w 12192000"/>
              <a:gd name="connsiteY41" fmla="*/ 1325074 h 3126633"/>
              <a:gd name="connsiteX42" fmla="*/ 1228970 w 12192000"/>
              <a:gd name="connsiteY42" fmla="*/ 1316194 h 3126633"/>
              <a:gd name="connsiteX43" fmla="*/ 1081691 w 12192000"/>
              <a:gd name="connsiteY43" fmla="*/ 1276195 h 3126633"/>
              <a:gd name="connsiteX44" fmla="*/ 749674 w 12192000"/>
              <a:gd name="connsiteY44" fmla="*/ 1151252 h 3126633"/>
              <a:gd name="connsiteX45" fmla="*/ 634863 w 12192000"/>
              <a:gd name="connsiteY45" fmla="*/ 1125089 h 3126633"/>
              <a:gd name="connsiteX46" fmla="*/ 572744 w 12192000"/>
              <a:gd name="connsiteY46" fmla="*/ 1095470 h 3126633"/>
              <a:gd name="connsiteX47" fmla="*/ 557235 w 12192000"/>
              <a:gd name="connsiteY47" fmla="*/ 1085440 h 3126633"/>
              <a:gd name="connsiteX48" fmla="*/ 554948 w 12192000"/>
              <a:gd name="connsiteY48" fmla="*/ 1085817 h 3126633"/>
              <a:gd name="connsiteX49" fmla="*/ 535764 w 12192000"/>
              <a:gd name="connsiteY49" fmla="*/ 1078928 h 3126633"/>
              <a:gd name="connsiteX50" fmla="*/ 532336 w 12192000"/>
              <a:gd name="connsiteY50" fmla="*/ 1074208 h 3126633"/>
              <a:gd name="connsiteX51" fmla="*/ 519417 w 12192000"/>
              <a:gd name="connsiteY51" fmla="*/ 1068474 h 3126633"/>
              <a:gd name="connsiteX52" fmla="*/ 494620 w 12192000"/>
              <a:gd name="connsiteY52" fmla="*/ 1054470 h 3126633"/>
              <a:gd name="connsiteX53" fmla="*/ 489369 w 12192000"/>
              <a:gd name="connsiteY53" fmla="*/ 1054392 h 3126633"/>
              <a:gd name="connsiteX54" fmla="*/ 451015 w 12192000"/>
              <a:gd name="connsiteY54" fmla="*/ 1037228 h 3126633"/>
              <a:gd name="connsiteX55" fmla="*/ 450196 w 12192000"/>
              <a:gd name="connsiteY55" fmla="*/ 1038199 h 3126633"/>
              <a:gd name="connsiteX56" fmla="*/ 438116 w 12192000"/>
              <a:gd name="connsiteY56" fmla="*/ 1038634 h 3126633"/>
              <a:gd name="connsiteX57" fmla="*/ 415692 w 12192000"/>
              <a:gd name="connsiteY57" fmla="*/ 1036714 h 3126633"/>
              <a:gd name="connsiteX58" fmla="*/ 360396 w 12192000"/>
              <a:gd name="connsiteY58" fmla="*/ 1047226 h 3126633"/>
              <a:gd name="connsiteX59" fmla="*/ 320375 w 12192000"/>
              <a:gd name="connsiteY59" fmla="*/ 1029464 h 3126633"/>
              <a:gd name="connsiteX60" fmla="*/ 312145 w 12192000"/>
              <a:gd name="connsiteY60" fmla="*/ 1026541 h 3126633"/>
              <a:gd name="connsiteX61" fmla="*/ 311908 w 12192000"/>
              <a:gd name="connsiteY61" fmla="*/ 1026752 h 3126633"/>
              <a:gd name="connsiteX62" fmla="*/ 303080 w 12192000"/>
              <a:gd name="connsiteY62" fmla="*/ 1024202 h 3126633"/>
              <a:gd name="connsiteX63" fmla="*/ 297138 w 12192000"/>
              <a:gd name="connsiteY63" fmla="*/ 1021211 h 3126633"/>
              <a:gd name="connsiteX64" fmla="*/ 281171 w 12192000"/>
              <a:gd name="connsiteY64" fmla="*/ 1015539 h 3126633"/>
              <a:gd name="connsiteX65" fmla="*/ 275188 w 12192000"/>
              <a:gd name="connsiteY65" fmla="*/ 1015372 h 3126633"/>
              <a:gd name="connsiteX66" fmla="*/ 225883 w 12192000"/>
              <a:gd name="connsiteY66" fmla="*/ 1034896 h 3126633"/>
              <a:gd name="connsiteX67" fmla="*/ 121223 w 12192000"/>
              <a:gd name="connsiteY67" fmla="*/ 1031062 h 3126633"/>
              <a:gd name="connsiteX68" fmla="*/ 52326 w 12192000"/>
              <a:gd name="connsiteY68" fmla="*/ 1033555 h 3126633"/>
              <a:gd name="connsiteX69" fmla="*/ 16761 w 12192000"/>
              <a:gd name="connsiteY69" fmla="*/ 1032900 h 3126633"/>
              <a:gd name="connsiteX70" fmla="*/ 0 w 12192000"/>
              <a:gd name="connsiteY70" fmla="*/ 1026822 h 3126633"/>
              <a:gd name="connsiteX71" fmla="*/ 0 w 12192000"/>
              <a:gd name="connsiteY71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693396 w 12192000"/>
              <a:gd name="connsiteY30" fmla="*/ 1427850 h 3126633"/>
              <a:gd name="connsiteX31" fmla="*/ 1653459 w 12192000"/>
              <a:gd name="connsiteY31" fmla="*/ 1421384 h 3126633"/>
              <a:gd name="connsiteX32" fmla="*/ 1624573 w 12192000"/>
              <a:gd name="connsiteY32" fmla="*/ 1419871 h 3126633"/>
              <a:gd name="connsiteX33" fmla="*/ 1426261 w 12192000"/>
              <a:gd name="connsiteY33" fmla="*/ 1356816 h 3126633"/>
              <a:gd name="connsiteX34" fmla="*/ 1400063 w 12192000"/>
              <a:gd name="connsiteY34" fmla="*/ 1349493 h 3126633"/>
              <a:gd name="connsiteX35" fmla="*/ 1378201 w 12192000"/>
              <a:gd name="connsiteY35" fmla="*/ 1349649 h 3126633"/>
              <a:gd name="connsiteX36" fmla="*/ 1373704 w 12192000"/>
              <a:gd name="connsiteY36" fmla="*/ 1355309 h 3126633"/>
              <a:gd name="connsiteX37" fmla="*/ 1359400 w 12192000"/>
              <a:gd name="connsiteY37" fmla="*/ 1352317 h 3126633"/>
              <a:gd name="connsiteX38" fmla="*/ 1355734 w 12192000"/>
              <a:gd name="connsiteY38" fmla="*/ 1352870 h 3126633"/>
              <a:gd name="connsiteX39" fmla="*/ 1334569 w 12192000"/>
              <a:gd name="connsiteY39" fmla="*/ 1354687 h 3126633"/>
              <a:gd name="connsiteX40" fmla="*/ 1285959 w 12192000"/>
              <a:gd name="connsiteY40" fmla="*/ 1325074 h 3126633"/>
              <a:gd name="connsiteX41" fmla="*/ 1228970 w 12192000"/>
              <a:gd name="connsiteY41" fmla="*/ 1316194 h 3126633"/>
              <a:gd name="connsiteX42" fmla="*/ 1081691 w 12192000"/>
              <a:gd name="connsiteY42" fmla="*/ 1276195 h 3126633"/>
              <a:gd name="connsiteX43" fmla="*/ 749674 w 12192000"/>
              <a:gd name="connsiteY43" fmla="*/ 1151252 h 3126633"/>
              <a:gd name="connsiteX44" fmla="*/ 634863 w 12192000"/>
              <a:gd name="connsiteY44" fmla="*/ 1125089 h 3126633"/>
              <a:gd name="connsiteX45" fmla="*/ 572744 w 12192000"/>
              <a:gd name="connsiteY45" fmla="*/ 1095470 h 3126633"/>
              <a:gd name="connsiteX46" fmla="*/ 557235 w 12192000"/>
              <a:gd name="connsiteY46" fmla="*/ 1085440 h 3126633"/>
              <a:gd name="connsiteX47" fmla="*/ 554948 w 12192000"/>
              <a:gd name="connsiteY47" fmla="*/ 1085817 h 3126633"/>
              <a:gd name="connsiteX48" fmla="*/ 535764 w 12192000"/>
              <a:gd name="connsiteY48" fmla="*/ 1078928 h 3126633"/>
              <a:gd name="connsiteX49" fmla="*/ 532336 w 12192000"/>
              <a:gd name="connsiteY49" fmla="*/ 1074208 h 3126633"/>
              <a:gd name="connsiteX50" fmla="*/ 519417 w 12192000"/>
              <a:gd name="connsiteY50" fmla="*/ 1068474 h 3126633"/>
              <a:gd name="connsiteX51" fmla="*/ 494620 w 12192000"/>
              <a:gd name="connsiteY51" fmla="*/ 1054470 h 3126633"/>
              <a:gd name="connsiteX52" fmla="*/ 489369 w 12192000"/>
              <a:gd name="connsiteY52" fmla="*/ 1054392 h 3126633"/>
              <a:gd name="connsiteX53" fmla="*/ 451015 w 12192000"/>
              <a:gd name="connsiteY53" fmla="*/ 1037228 h 3126633"/>
              <a:gd name="connsiteX54" fmla="*/ 450196 w 12192000"/>
              <a:gd name="connsiteY54" fmla="*/ 1038199 h 3126633"/>
              <a:gd name="connsiteX55" fmla="*/ 438116 w 12192000"/>
              <a:gd name="connsiteY55" fmla="*/ 1038634 h 3126633"/>
              <a:gd name="connsiteX56" fmla="*/ 415692 w 12192000"/>
              <a:gd name="connsiteY56" fmla="*/ 1036714 h 3126633"/>
              <a:gd name="connsiteX57" fmla="*/ 360396 w 12192000"/>
              <a:gd name="connsiteY57" fmla="*/ 1047226 h 3126633"/>
              <a:gd name="connsiteX58" fmla="*/ 320375 w 12192000"/>
              <a:gd name="connsiteY58" fmla="*/ 1029464 h 3126633"/>
              <a:gd name="connsiteX59" fmla="*/ 312145 w 12192000"/>
              <a:gd name="connsiteY59" fmla="*/ 1026541 h 3126633"/>
              <a:gd name="connsiteX60" fmla="*/ 311908 w 12192000"/>
              <a:gd name="connsiteY60" fmla="*/ 1026752 h 3126633"/>
              <a:gd name="connsiteX61" fmla="*/ 303080 w 12192000"/>
              <a:gd name="connsiteY61" fmla="*/ 1024202 h 3126633"/>
              <a:gd name="connsiteX62" fmla="*/ 297138 w 12192000"/>
              <a:gd name="connsiteY62" fmla="*/ 1021211 h 3126633"/>
              <a:gd name="connsiteX63" fmla="*/ 281171 w 12192000"/>
              <a:gd name="connsiteY63" fmla="*/ 1015539 h 3126633"/>
              <a:gd name="connsiteX64" fmla="*/ 275188 w 12192000"/>
              <a:gd name="connsiteY64" fmla="*/ 1015372 h 3126633"/>
              <a:gd name="connsiteX65" fmla="*/ 225883 w 12192000"/>
              <a:gd name="connsiteY65" fmla="*/ 1034896 h 3126633"/>
              <a:gd name="connsiteX66" fmla="*/ 121223 w 12192000"/>
              <a:gd name="connsiteY66" fmla="*/ 1031062 h 3126633"/>
              <a:gd name="connsiteX67" fmla="*/ 52326 w 12192000"/>
              <a:gd name="connsiteY67" fmla="*/ 1033555 h 3126633"/>
              <a:gd name="connsiteX68" fmla="*/ 16761 w 12192000"/>
              <a:gd name="connsiteY68" fmla="*/ 1032900 h 3126633"/>
              <a:gd name="connsiteX69" fmla="*/ 0 w 12192000"/>
              <a:gd name="connsiteY69" fmla="*/ 1026822 h 3126633"/>
              <a:gd name="connsiteX70" fmla="*/ 0 w 12192000"/>
              <a:gd name="connsiteY70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931618 w 12192000"/>
              <a:gd name="connsiteY29" fmla="*/ 1488633 h 3126633"/>
              <a:gd name="connsiteX30" fmla="*/ 1693396 w 12192000"/>
              <a:gd name="connsiteY30" fmla="*/ 1427850 h 3126633"/>
              <a:gd name="connsiteX31" fmla="*/ 1653459 w 12192000"/>
              <a:gd name="connsiteY31" fmla="*/ 1421384 h 3126633"/>
              <a:gd name="connsiteX32" fmla="*/ 1426261 w 12192000"/>
              <a:gd name="connsiteY32" fmla="*/ 1356816 h 3126633"/>
              <a:gd name="connsiteX33" fmla="*/ 1400063 w 12192000"/>
              <a:gd name="connsiteY33" fmla="*/ 1349493 h 3126633"/>
              <a:gd name="connsiteX34" fmla="*/ 1378201 w 12192000"/>
              <a:gd name="connsiteY34" fmla="*/ 1349649 h 3126633"/>
              <a:gd name="connsiteX35" fmla="*/ 1373704 w 12192000"/>
              <a:gd name="connsiteY35" fmla="*/ 1355309 h 3126633"/>
              <a:gd name="connsiteX36" fmla="*/ 1359400 w 12192000"/>
              <a:gd name="connsiteY36" fmla="*/ 1352317 h 3126633"/>
              <a:gd name="connsiteX37" fmla="*/ 1355734 w 12192000"/>
              <a:gd name="connsiteY37" fmla="*/ 1352870 h 3126633"/>
              <a:gd name="connsiteX38" fmla="*/ 1334569 w 12192000"/>
              <a:gd name="connsiteY38" fmla="*/ 1354687 h 3126633"/>
              <a:gd name="connsiteX39" fmla="*/ 1285959 w 12192000"/>
              <a:gd name="connsiteY39" fmla="*/ 1325074 h 3126633"/>
              <a:gd name="connsiteX40" fmla="*/ 1228970 w 12192000"/>
              <a:gd name="connsiteY40" fmla="*/ 1316194 h 3126633"/>
              <a:gd name="connsiteX41" fmla="*/ 1081691 w 12192000"/>
              <a:gd name="connsiteY41" fmla="*/ 1276195 h 3126633"/>
              <a:gd name="connsiteX42" fmla="*/ 749674 w 12192000"/>
              <a:gd name="connsiteY42" fmla="*/ 1151252 h 3126633"/>
              <a:gd name="connsiteX43" fmla="*/ 634863 w 12192000"/>
              <a:gd name="connsiteY43" fmla="*/ 1125089 h 3126633"/>
              <a:gd name="connsiteX44" fmla="*/ 572744 w 12192000"/>
              <a:gd name="connsiteY44" fmla="*/ 1095470 h 3126633"/>
              <a:gd name="connsiteX45" fmla="*/ 557235 w 12192000"/>
              <a:gd name="connsiteY45" fmla="*/ 1085440 h 3126633"/>
              <a:gd name="connsiteX46" fmla="*/ 554948 w 12192000"/>
              <a:gd name="connsiteY46" fmla="*/ 1085817 h 3126633"/>
              <a:gd name="connsiteX47" fmla="*/ 535764 w 12192000"/>
              <a:gd name="connsiteY47" fmla="*/ 1078928 h 3126633"/>
              <a:gd name="connsiteX48" fmla="*/ 532336 w 12192000"/>
              <a:gd name="connsiteY48" fmla="*/ 1074208 h 3126633"/>
              <a:gd name="connsiteX49" fmla="*/ 519417 w 12192000"/>
              <a:gd name="connsiteY49" fmla="*/ 1068474 h 3126633"/>
              <a:gd name="connsiteX50" fmla="*/ 494620 w 12192000"/>
              <a:gd name="connsiteY50" fmla="*/ 1054470 h 3126633"/>
              <a:gd name="connsiteX51" fmla="*/ 489369 w 12192000"/>
              <a:gd name="connsiteY51" fmla="*/ 1054392 h 3126633"/>
              <a:gd name="connsiteX52" fmla="*/ 451015 w 12192000"/>
              <a:gd name="connsiteY52" fmla="*/ 1037228 h 3126633"/>
              <a:gd name="connsiteX53" fmla="*/ 450196 w 12192000"/>
              <a:gd name="connsiteY53" fmla="*/ 1038199 h 3126633"/>
              <a:gd name="connsiteX54" fmla="*/ 438116 w 12192000"/>
              <a:gd name="connsiteY54" fmla="*/ 1038634 h 3126633"/>
              <a:gd name="connsiteX55" fmla="*/ 415692 w 12192000"/>
              <a:gd name="connsiteY55" fmla="*/ 1036714 h 3126633"/>
              <a:gd name="connsiteX56" fmla="*/ 360396 w 12192000"/>
              <a:gd name="connsiteY56" fmla="*/ 1047226 h 3126633"/>
              <a:gd name="connsiteX57" fmla="*/ 320375 w 12192000"/>
              <a:gd name="connsiteY57" fmla="*/ 1029464 h 3126633"/>
              <a:gd name="connsiteX58" fmla="*/ 312145 w 12192000"/>
              <a:gd name="connsiteY58" fmla="*/ 1026541 h 3126633"/>
              <a:gd name="connsiteX59" fmla="*/ 311908 w 12192000"/>
              <a:gd name="connsiteY59" fmla="*/ 1026752 h 3126633"/>
              <a:gd name="connsiteX60" fmla="*/ 303080 w 12192000"/>
              <a:gd name="connsiteY60" fmla="*/ 1024202 h 3126633"/>
              <a:gd name="connsiteX61" fmla="*/ 297138 w 12192000"/>
              <a:gd name="connsiteY61" fmla="*/ 1021211 h 3126633"/>
              <a:gd name="connsiteX62" fmla="*/ 281171 w 12192000"/>
              <a:gd name="connsiteY62" fmla="*/ 1015539 h 3126633"/>
              <a:gd name="connsiteX63" fmla="*/ 275188 w 12192000"/>
              <a:gd name="connsiteY63" fmla="*/ 1015372 h 3126633"/>
              <a:gd name="connsiteX64" fmla="*/ 225883 w 12192000"/>
              <a:gd name="connsiteY64" fmla="*/ 1034896 h 3126633"/>
              <a:gd name="connsiteX65" fmla="*/ 121223 w 12192000"/>
              <a:gd name="connsiteY65" fmla="*/ 1031062 h 3126633"/>
              <a:gd name="connsiteX66" fmla="*/ 52326 w 12192000"/>
              <a:gd name="connsiteY66" fmla="*/ 1033555 h 3126633"/>
              <a:gd name="connsiteX67" fmla="*/ 16761 w 12192000"/>
              <a:gd name="connsiteY67" fmla="*/ 1032900 h 3126633"/>
              <a:gd name="connsiteX68" fmla="*/ 0 w 12192000"/>
              <a:gd name="connsiteY68" fmla="*/ 1026822 h 3126633"/>
              <a:gd name="connsiteX69" fmla="*/ 0 w 12192000"/>
              <a:gd name="connsiteY69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982093 w 12192000"/>
              <a:gd name="connsiteY28" fmla="*/ 1505517 h 3126633"/>
              <a:gd name="connsiteX29" fmla="*/ 1693396 w 12192000"/>
              <a:gd name="connsiteY29" fmla="*/ 1427850 h 3126633"/>
              <a:gd name="connsiteX30" fmla="*/ 1653459 w 12192000"/>
              <a:gd name="connsiteY30" fmla="*/ 1421384 h 3126633"/>
              <a:gd name="connsiteX31" fmla="*/ 1426261 w 12192000"/>
              <a:gd name="connsiteY31" fmla="*/ 1356816 h 3126633"/>
              <a:gd name="connsiteX32" fmla="*/ 1400063 w 12192000"/>
              <a:gd name="connsiteY32" fmla="*/ 1349493 h 3126633"/>
              <a:gd name="connsiteX33" fmla="*/ 1378201 w 12192000"/>
              <a:gd name="connsiteY33" fmla="*/ 1349649 h 3126633"/>
              <a:gd name="connsiteX34" fmla="*/ 1373704 w 12192000"/>
              <a:gd name="connsiteY34" fmla="*/ 1355309 h 3126633"/>
              <a:gd name="connsiteX35" fmla="*/ 1359400 w 12192000"/>
              <a:gd name="connsiteY35" fmla="*/ 1352317 h 3126633"/>
              <a:gd name="connsiteX36" fmla="*/ 1355734 w 12192000"/>
              <a:gd name="connsiteY36" fmla="*/ 1352870 h 3126633"/>
              <a:gd name="connsiteX37" fmla="*/ 1334569 w 12192000"/>
              <a:gd name="connsiteY37" fmla="*/ 1354687 h 3126633"/>
              <a:gd name="connsiteX38" fmla="*/ 1285959 w 12192000"/>
              <a:gd name="connsiteY38" fmla="*/ 1325074 h 3126633"/>
              <a:gd name="connsiteX39" fmla="*/ 1228970 w 12192000"/>
              <a:gd name="connsiteY39" fmla="*/ 1316194 h 3126633"/>
              <a:gd name="connsiteX40" fmla="*/ 1081691 w 12192000"/>
              <a:gd name="connsiteY40" fmla="*/ 1276195 h 3126633"/>
              <a:gd name="connsiteX41" fmla="*/ 749674 w 12192000"/>
              <a:gd name="connsiteY41" fmla="*/ 1151252 h 3126633"/>
              <a:gd name="connsiteX42" fmla="*/ 634863 w 12192000"/>
              <a:gd name="connsiteY42" fmla="*/ 1125089 h 3126633"/>
              <a:gd name="connsiteX43" fmla="*/ 572744 w 12192000"/>
              <a:gd name="connsiteY43" fmla="*/ 1095470 h 3126633"/>
              <a:gd name="connsiteX44" fmla="*/ 557235 w 12192000"/>
              <a:gd name="connsiteY44" fmla="*/ 1085440 h 3126633"/>
              <a:gd name="connsiteX45" fmla="*/ 554948 w 12192000"/>
              <a:gd name="connsiteY45" fmla="*/ 1085817 h 3126633"/>
              <a:gd name="connsiteX46" fmla="*/ 535764 w 12192000"/>
              <a:gd name="connsiteY46" fmla="*/ 1078928 h 3126633"/>
              <a:gd name="connsiteX47" fmla="*/ 532336 w 12192000"/>
              <a:gd name="connsiteY47" fmla="*/ 1074208 h 3126633"/>
              <a:gd name="connsiteX48" fmla="*/ 519417 w 12192000"/>
              <a:gd name="connsiteY48" fmla="*/ 1068474 h 3126633"/>
              <a:gd name="connsiteX49" fmla="*/ 494620 w 12192000"/>
              <a:gd name="connsiteY49" fmla="*/ 1054470 h 3126633"/>
              <a:gd name="connsiteX50" fmla="*/ 489369 w 12192000"/>
              <a:gd name="connsiteY50" fmla="*/ 1054392 h 3126633"/>
              <a:gd name="connsiteX51" fmla="*/ 451015 w 12192000"/>
              <a:gd name="connsiteY51" fmla="*/ 1037228 h 3126633"/>
              <a:gd name="connsiteX52" fmla="*/ 450196 w 12192000"/>
              <a:gd name="connsiteY52" fmla="*/ 1038199 h 3126633"/>
              <a:gd name="connsiteX53" fmla="*/ 438116 w 12192000"/>
              <a:gd name="connsiteY53" fmla="*/ 1038634 h 3126633"/>
              <a:gd name="connsiteX54" fmla="*/ 415692 w 12192000"/>
              <a:gd name="connsiteY54" fmla="*/ 1036714 h 3126633"/>
              <a:gd name="connsiteX55" fmla="*/ 360396 w 12192000"/>
              <a:gd name="connsiteY55" fmla="*/ 1047226 h 3126633"/>
              <a:gd name="connsiteX56" fmla="*/ 320375 w 12192000"/>
              <a:gd name="connsiteY56" fmla="*/ 1029464 h 3126633"/>
              <a:gd name="connsiteX57" fmla="*/ 312145 w 12192000"/>
              <a:gd name="connsiteY57" fmla="*/ 1026541 h 3126633"/>
              <a:gd name="connsiteX58" fmla="*/ 311908 w 12192000"/>
              <a:gd name="connsiteY58" fmla="*/ 1026752 h 3126633"/>
              <a:gd name="connsiteX59" fmla="*/ 303080 w 12192000"/>
              <a:gd name="connsiteY59" fmla="*/ 1024202 h 3126633"/>
              <a:gd name="connsiteX60" fmla="*/ 297138 w 12192000"/>
              <a:gd name="connsiteY60" fmla="*/ 1021211 h 3126633"/>
              <a:gd name="connsiteX61" fmla="*/ 281171 w 12192000"/>
              <a:gd name="connsiteY61" fmla="*/ 1015539 h 3126633"/>
              <a:gd name="connsiteX62" fmla="*/ 275188 w 12192000"/>
              <a:gd name="connsiteY62" fmla="*/ 1015372 h 3126633"/>
              <a:gd name="connsiteX63" fmla="*/ 225883 w 12192000"/>
              <a:gd name="connsiteY63" fmla="*/ 1034896 h 3126633"/>
              <a:gd name="connsiteX64" fmla="*/ 121223 w 12192000"/>
              <a:gd name="connsiteY64" fmla="*/ 1031062 h 3126633"/>
              <a:gd name="connsiteX65" fmla="*/ 52326 w 12192000"/>
              <a:gd name="connsiteY65" fmla="*/ 1033555 h 3126633"/>
              <a:gd name="connsiteX66" fmla="*/ 16761 w 12192000"/>
              <a:gd name="connsiteY66" fmla="*/ 1032900 h 3126633"/>
              <a:gd name="connsiteX67" fmla="*/ 0 w 12192000"/>
              <a:gd name="connsiteY67" fmla="*/ 1026822 h 3126633"/>
              <a:gd name="connsiteX68" fmla="*/ 0 w 12192000"/>
              <a:gd name="connsiteY68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693396 w 12192000"/>
              <a:gd name="connsiteY28" fmla="*/ 1427850 h 3126633"/>
              <a:gd name="connsiteX29" fmla="*/ 1653459 w 12192000"/>
              <a:gd name="connsiteY29" fmla="*/ 1421384 h 3126633"/>
              <a:gd name="connsiteX30" fmla="*/ 1426261 w 12192000"/>
              <a:gd name="connsiteY30" fmla="*/ 1356816 h 3126633"/>
              <a:gd name="connsiteX31" fmla="*/ 1400063 w 12192000"/>
              <a:gd name="connsiteY31" fmla="*/ 1349493 h 3126633"/>
              <a:gd name="connsiteX32" fmla="*/ 1378201 w 12192000"/>
              <a:gd name="connsiteY32" fmla="*/ 1349649 h 3126633"/>
              <a:gd name="connsiteX33" fmla="*/ 1373704 w 12192000"/>
              <a:gd name="connsiteY33" fmla="*/ 1355309 h 3126633"/>
              <a:gd name="connsiteX34" fmla="*/ 1359400 w 12192000"/>
              <a:gd name="connsiteY34" fmla="*/ 1352317 h 3126633"/>
              <a:gd name="connsiteX35" fmla="*/ 1355734 w 12192000"/>
              <a:gd name="connsiteY35" fmla="*/ 1352870 h 3126633"/>
              <a:gd name="connsiteX36" fmla="*/ 1334569 w 12192000"/>
              <a:gd name="connsiteY36" fmla="*/ 1354687 h 3126633"/>
              <a:gd name="connsiteX37" fmla="*/ 1285959 w 12192000"/>
              <a:gd name="connsiteY37" fmla="*/ 1325074 h 3126633"/>
              <a:gd name="connsiteX38" fmla="*/ 1228970 w 12192000"/>
              <a:gd name="connsiteY38" fmla="*/ 1316194 h 3126633"/>
              <a:gd name="connsiteX39" fmla="*/ 1081691 w 12192000"/>
              <a:gd name="connsiteY39" fmla="*/ 1276195 h 3126633"/>
              <a:gd name="connsiteX40" fmla="*/ 749674 w 12192000"/>
              <a:gd name="connsiteY40" fmla="*/ 1151252 h 3126633"/>
              <a:gd name="connsiteX41" fmla="*/ 634863 w 12192000"/>
              <a:gd name="connsiteY41" fmla="*/ 1125089 h 3126633"/>
              <a:gd name="connsiteX42" fmla="*/ 572744 w 12192000"/>
              <a:gd name="connsiteY42" fmla="*/ 1095470 h 3126633"/>
              <a:gd name="connsiteX43" fmla="*/ 557235 w 12192000"/>
              <a:gd name="connsiteY43" fmla="*/ 1085440 h 3126633"/>
              <a:gd name="connsiteX44" fmla="*/ 554948 w 12192000"/>
              <a:gd name="connsiteY44" fmla="*/ 1085817 h 3126633"/>
              <a:gd name="connsiteX45" fmla="*/ 535764 w 12192000"/>
              <a:gd name="connsiteY45" fmla="*/ 1078928 h 3126633"/>
              <a:gd name="connsiteX46" fmla="*/ 532336 w 12192000"/>
              <a:gd name="connsiteY46" fmla="*/ 1074208 h 3126633"/>
              <a:gd name="connsiteX47" fmla="*/ 519417 w 12192000"/>
              <a:gd name="connsiteY47" fmla="*/ 1068474 h 3126633"/>
              <a:gd name="connsiteX48" fmla="*/ 494620 w 12192000"/>
              <a:gd name="connsiteY48" fmla="*/ 1054470 h 3126633"/>
              <a:gd name="connsiteX49" fmla="*/ 489369 w 12192000"/>
              <a:gd name="connsiteY49" fmla="*/ 1054392 h 3126633"/>
              <a:gd name="connsiteX50" fmla="*/ 451015 w 12192000"/>
              <a:gd name="connsiteY50" fmla="*/ 1037228 h 3126633"/>
              <a:gd name="connsiteX51" fmla="*/ 450196 w 12192000"/>
              <a:gd name="connsiteY51" fmla="*/ 1038199 h 3126633"/>
              <a:gd name="connsiteX52" fmla="*/ 438116 w 12192000"/>
              <a:gd name="connsiteY52" fmla="*/ 1038634 h 3126633"/>
              <a:gd name="connsiteX53" fmla="*/ 415692 w 12192000"/>
              <a:gd name="connsiteY53" fmla="*/ 1036714 h 3126633"/>
              <a:gd name="connsiteX54" fmla="*/ 360396 w 12192000"/>
              <a:gd name="connsiteY54" fmla="*/ 1047226 h 3126633"/>
              <a:gd name="connsiteX55" fmla="*/ 320375 w 12192000"/>
              <a:gd name="connsiteY55" fmla="*/ 1029464 h 3126633"/>
              <a:gd name="connsiteX56" fmla="*/ 312145 w 12192000"/>
              <a:gd name="connsiteY56" fmla="*/ 1026541 h 3126633"/>
              <a:gd name="connsiteX57" fmla="*/ 311908 w 12192000"/>
              <a:gd name="connsiteY57" fmla="*/ 1026752 h 3126633"/>
              <a:gd name="connsiteX58" fmla="*/ 303080 w 12192000"/>
              <a:gd name="connsiteY58" fmla="*/ 1024202 h 3126633"/>
              <a:gd name="connsiteX59" fmla="*/ 297138 w 12192000"/>
              <a:gd name="connsiteY59" fmla="*/ 1021211 h 3126633"/>
              <a:gd name="connsiteX60" fmla="*/ 281171 w 12192000"/>
              <a:gd name="connsiteY60" fmla="*/ 1015539 h 3126633"/>
              <a:gd name="connsiteX61" fmla="*/ 275188 w 12192000"/>
              <a:gd name="connsiteY61" fmla="*/ 1015372 h 3126633"/>
              <a:gd name="connsiteX62" fmla="*/ 225883 w 12192000"/>
              <a:gd name="connsiteY62" fmla="*/ 1034896 h 3126633"/>
              <a:gd name="connsiteX63" fmla="*/ 121223 w 12192000"/>
              <a:gd name="connsiteY63" fmla="*/ 1031062 h 3126633"/>
              <a:gd name="connsiteX64" fmla="*/ 52326 w 12192000"/>
              <a:gd name="connsiteY64" fmla="*/ 1033555 h 3126633"/>
              <a:gd name="connsiteX65" fmla="*/ 16761 w 12192000"/>
              <a:gd name="connsiteY65" fmla="*/ 1032900 h 3126633"/>
              <a:gd name="connsiteX66" fmla="*/ 0 w 12192000"/>
              <a:gd name="connsiteY66" fmla="*/ 1026822 h 3126633"/>
              <a:gd name="connsiteX67" fmla="*/ 0 w 12192000"/>
              <a:gd name="connsiteY67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693396 w 12192000"/>
              <a:gd name="connsiteY28" fmla="*/ 1427850 h 3126633"/>
              <a:gd name="connsiteX29" fmla="*/ 1426261 w 12192000"/>
              <a:gd name="connsiteY29" fmla="*/ 1356816 h 3126633"/>
              <a:gd name="connsiteX30" fmla="*/ 1400063 w 12192000"/>
              <a:gd name="connsiteY30" fmla="*/ 1349493 h 3126633"/>
              <a:gd name="connsiteX31" fmla="*/ 1378201 w 12192000"/>
              <a:gd name="connsiteY31" fmla="*/ 1349649 h 3126633"/>
              <a:gd name="connsiteX32" fmla="*/ 1373704 w 12192000"/>
              <a:gd name="connsiteY32" fmla="*/ 1355309 h 3126633"/>
              <a:gd name="connsiteX33" fmla="*/ 1359400 w 12192000"/>
              <a:gd name="connsiteY33" fmla="*/ 1352317 h 3126633"/>
              <a:gd name="connsiteX34" fmla="*/ 1355734 w 12192000"/>
              <a:gd name="connsiteY34" fmla="*/ 1352870 h 3126633"/>
              <a:gd name="connsiteX35" fmla="*/ 1334569 w 12192000"/>
              <a:gd name="connsiteY35" fmla="*/ 1354687 h 3126633"/>
              <a:gd name="connsiteX36" fmla="*/ 1285959 w 12192000"/>
              <a:gd name="connsiteY36" fmla="*/ 1325074 h 3126633"/>
              <a:gd name="connsiteX37" fmla="*/ 1228970 w 12192000"/>
              <a:gd name="connsiteY37" fmla="*/ 1316194 h 3126633"/>
              <a:gd name="connsiteX38" fmla="*/ 1081691 w 12192000"/>
              <a:gd name="connsiteY38" fmla="*/ 1276195 h 3126633"/>
              <a:gd name="connsiteX39" fmla="*/ 749674 w 12192000"/>
              <a:gd name="connsiteY39" fmla="*/ 1151252 h 3126633"/>
              <a:gd name="connsiteX40" fmla="*/ 634863 w 12192000"/>
              <a:gd name="connsiteY40" fmla="*/ 1125089 h 3126633"/>
              <a:gd name="connsiteX41" fmla="*/ 572744 w 12192000"/>
              <a:gd name="connsiteY41" fmla="*/ 1095470 h 3126633"/>
              <a:gd name="connsiteX42" fmla="*/ 557235 w 12192000"/>
              <a:gd name="connsiteY42" fmla="*/ 1085440 h 3126633"/>
              <a:gd name="connsiteX43" fmla="*/ 554948 w 12192000"/>
              <a:gd name="connsiteY43" fmla="*/ 1085817 h 3126633"/>
              <a:gd name="connsiteX44" fmla="*/ 535764 w 12192000"/>
              <a:gd name="connsiteY44" fmla="*/ 1078928 h 3126633"/>
              <a:gd name="connsiteX45" fmla="*/ 532336 w 12192000"/>
              <a:gd name="connsiteY45" fmla="*/ 1074208 h 3126633"/>
              <a:gd name="connsiteX46" fmla="*/ 519417 w 12192000"/>
              <a:gd name="connsiteY46" fmla="*/ 1068474 h 3126633"/>
              <a:gd name="connsiteX47" fmla="*/ 494620 w 12192000"/>
              <a:gd name="connsiteY47" fmla="*/ 1054470 h 3126633"/>
              <a:gd name="connsiteX48" fmla="*/ 489369 w 12192000"/>
              <a:gd name="connsiteY48" fmla="*/ 1054392 h 3126633"/>
              <a:gd name="connsiteX49" fmla="*/ 451015 w 12192000"/>
              <a:gd name="connsiteY49" fmla="*/ 1037228 h 3126633"/>
              <a:gd name="connsiteX50" fmla="*/ 450196 w 12192000"/>
              <a:gd name="connsiteY50" fmla="*/ 1038199 h 3126633"/>
              <a:gd name="connsiteX51" fmla="*/ 438116 w 12192000"/>
              <a:gd name="connsiteY51" fmla="*/ 1038634 h 3126633"/>
              <a:gd name="connsiteX52" fmla="*/ 415692 w 12192000"/>
              <a:gd name="connsiteY52" fmla="*/ 1036714 h 3126633"/>
              <a:gd name="connsiteX53" fmla="*/ 360396 w 12192000"/>
              <a:gd name="connsiteY53" fmla="*/ 1047226 h 3126633"/>
              <a:gd name="connsiteX54" fmla="*/ 320375 w 12192000"/>
              <a:gd name="connsiteY54" fmla="*/ 1029464 h 3126633"/>
              <a:gd name="connsiteX55" fmla="*/ 312145 w 12192000"/>
              <a:gd name="connsiteY55" fmla="*/ 1026541 h 3126633"/>
              <a:gd name="connsiteX56" fmla="*/ 311908 w 12192000"/>
              <a:gd name="connsiteY56" fmla="*/ 1026752 h 3126633"/>
              <a:gd name="connsiteX57" fmla="*/ 303080 w 12192000"/>
              <a:gd name="connsiteY57" fmla="*/ 1024202 h 3126633"/>
              <a:gd name="connsiteX58" fmla="*/ 297138 w 12192000"/>
              <a:gd name="connsiteY58" fmla="*/ 1021211 h 3126633"/>
              <a:gd name="connsiteX59" fmla="*/ 281171 w 12192000"/>
              <a:gd name="connsiteY59" fmla="*/ 1015539 h 3126633"/>
              <a:gd name="connsiteX60" fmla="*/ 275188 w 12192000"/>
              <a:gd name="connsiteY60" fmla="*/ 1015372 h 3126633"/>
              <a:gd name="connsiteX61" fmla="*/ 225883 w 12192000"/>
              <a:gd name="connsiteY61" fmla="*/ 1034896 h 3126633"/>
              <a:gd name="connsiteX62" fmla="*/ 121223 w 12192000"/>
              <a:gd name="connsiteY62" fmla="*/ 1031062 h 3126633"/>
              <a:gd name="connsiteX63" fmla="*/ 52326 w 12192000"/>
              <a:gd name="connsiteY63" fmla="*/ 1033555 h 3126633"/>
              <a:gd name="connsiteX64" fmla="*/ 16761 w 12192000"/>
              <a:gd name="connsiteY64" fmla="*/ 1032900 h 3126633"/>
              <a:gd name="connsiteX65" fmla="*/ 0 w 12192000"/>
              <a:gd name="connsiteY65" fmla="*/ 1026822 h 3126633"/>
              <a:gd name="connsiteX66" fmla="*/ 0 w 12192000"/>
              <a:gd name="connsiteY66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1355734 w 12192000"/>
              <a:gd name="connsiteY33" fmla="*/ 1352870 h 3126633"/>
              <a:gd name="connsiteX34" fmla="*/ 1334569 w 12192000"/>
              <a:gd name="connsiteY34" fmla="*/ 1354687 h 3126633"/>
              <a:gd name="connsiteX35" fmla="*/ 1285959 w 12192000"/>
              <a:gd name="connsiteY35" fmla="*/ 1325074 h 3126633"/>
              <a:gd name="connsiteX36" fmla="*/ 1228970 w 12192000"/>
              <a:gd name="connsiteY36" fmla="*/ 1316194 h 3126633"/>
              <a:gd name="connsiteX37" fmla="*/ 1081691 w 12192000"/>
              <a:gd name="connsiteY37" fmla="*/ 1276195 h 3126633"/>
              <a:gd name="connsiteX38" fmla="*/ 749674 w 12192000"/>
              <a:gd name="connsiteY38" fmla="*/ 1151252 h 3126633"/>
              <a:gd name="connsiteX39" fmla="*/ 634863 w 12192000"/>
              <a:gd name="connsiteY39" fmla="*/ 1125089 h 3126633"/>
              <a:gd name="connsiteX40" fmla="*/ 572744 w 12192000"/>
              <a:gd name="connsiteY40" fmla="*/ 1095470 h 3126633"/>
              <a:gd name="connsiteX41" fmla="*/ 557235 w 12192000"/>
              <a:gd name="connsiteY41" fmla="*/ 1085440 h 3126633"/>
              <a:gd name="connsiteX42" fmla="*/ 554948 w 12192000"/>
              <a:gd name="connsiteY42" fmla="*/ 1085817 h 3126633"/>
              <a:gd name="connsiteX43" fmla="*/ 535764 w 12192000"/>
              <a:gd name="connsiteY43" fmla="*/ 1078928 h 3126633"/>
              <a:gd name="connsiteX44" fmla="*/ 532336 w 12192000"/>
              <a:gd name="connsiteY44" fmla="*/ 1074208 h 3126633"/>
              <a:gd name="connsiteX45" fmla="*/ 519417 w 12192000"/>
              <a:gd name="connsiteY45" fmla="*/ 1068474 h 3126633"/>
              <a:gd name="connsiteX46" fmla="*/ 494620 w 12192000"/>
              <a:gd name="connsiteY46" fmla="*/ 1054470 h 3126633"/>
              <a:gd name="connsiteX47" fmla="*/ 489369 w 12192000"/>
              <a:gd name="connsiteY47" fmla="*/ 1054392 h 3126633"/>
              <a:gd name="connsiteX48" fmla="*/ 451015 w 12192000"/>
              <a:gd name="connsiteY48" fmla="*/ 1037228 h 3126633"/>
              <a:gd name="connsiteX49" fmla="*/ 450196 w 12192000"/>
              <a:gd name="connsiteY49" fmla="*/ 1038199 h 3126633"/>
              <a:gd name="connsiteX50" fmla="*/ 438116 w 12192000"/>
              <a:gd name="connsiteY50" fmla="*/ 1038634 h 3126633"/>
              <a:gd name="connsiteX51" fmla="*/ 415692 w 12192000"/>
              <a:gd name="connsiteY51" fmla="*/ 1036714 h 3126633"/>
              <a:gd name="connsiteX52" fmla="*/ 360396 w 12192000"/>
              <a:gd name="connsiteY52" fmla="*/ 1047226 h 3126633"/>
              <a:gd name="connsiteX53" fmla="*/ 320375 w 12192000"/>
              <a:gd name="connsiteY53" fmla="*/ 1029464 h 3126633"/>
              <a:gd name="connsiteX54" fmla="*/ 312145 w 12192000"/>
              <a:gd name="connsiteY54" fmla="*/ 1026541 h 3126633"/>
              <a:gd name="connsiteX55" fmla="*/ 311908 w 12192000"/>
              <a:gd name="connsiteY55" fmla="*/ 1026752 h 3126633"/>
              <a:gd name="connsiteX56" fmla="*/ 303080 w 12192000"/>
              <a:gd name="connsiteY56" fmla="*/ 1024202 h 3126633"/>
              <a:gd name="connsiteX57" fmla="*/ 297138 w 12192000"/>
              <a:gd name="connsiteY57" fmla="*/ 1021211 h 3126633"/>
              <a:gd name="connsiteX58" fmla="*/ 281171 w 12192000"/>
              <a:gd name="connsiteY58" fmla="*/ 1015539 h 3126633"/>
              <a:gd name="connsiteX59" fmla="*/ 275188 w 12192000"/>
              <a:gd name="connsiteY59" fmla="*/ 1015372 h 3126633"/>
              <a:gd name="connsiteX60" fmla="*/ 225883 w 12192000"/>
              <a:gd name="connsiteY60" fmla="*/ 1034896 h 3126633"/>
              <a:gd name="connsiteX61" fmla="*/ 121223 w 12192000"/>
              <a:gd name="connsiteY61" fmla="*/ 1031062 h 3126633"/>
              <a:gd name="connsiteX62" fmla="*/ 52326 w 12192000"/>
              <a:gd name="connsiteY62" fmla="*/ 1033555 h 3126633"/>
              <a:gd name="connsiteX63" fmla="*/ 16761 w 12192000"/>
              <a:gd name="connsiteY63" fmla="*/ 1032900 h 3126633"/>
              <a:gd name="connsiteX64" fmla="*/ 0 w 12192000"/>
              <a:gd name="connsiteY64" fmla="*/ 1026822 h 3126633"/>
              <a:gd name="connsiteX65" fmla="*/ 0 w 12192000"/>
              <a:gd name="connsiteY65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1355734 w 12192000"/>
              <a:gd name="connsiteY33" fmla="*/ 1352870 h 3126633"/>
              <a:gd name="connsiteX34" fmla="*/ 1334569 w 12192000"/>
              <a:gd name="connsiteY34" fmla="*/ 1354687 h 3126633"/>
              <a:gd name="connsiteX35" fmla="*/ 1285959 w 12192000"/>
              <a:gd name="connsiteY35" fmla="*/ 1325074 h 3126633"/>
              <a:gd name="connsiteX36" fmla="*/ 1228970 w 12192000"/>
              <a:gd name="connsiteY36" fmla="*/ 1316194 h 3126633"/>
              <a:gd name="connsiteX37" fmla="*/ 749674 w 12192000"/>
              <a:gd name="connsiteY37" fmla="*/ 1151252 h 3126633"/>
              <a:gd name="connsiteX38" fmla="*/ 634863 w 12192000"/>
              <a:gd name="connsiteY38" fmla="*/ 1125089 h 3126633"/>
              <a:gd name="connsiteX39" fmla="*/ 572744 w 12192000"/>
              <a:gd name="connsiteY39" fmla="*/ 1095470 h 3126633"/>
              <a:gd name="connsiteX40" fmla="*/ 557235 w 12192000"/>
              <a:gd name="connsiteY40" fmla="*/ 1085440 h 3126633"/>
              <a:gd name="connsiteX41" fmla="*/ 554948 w 12192000"/>
              <a:gd name="connsiteY41" fmla="*/ 1085817 h 3126633"/>
              <a:gd name="connsiteX42" fmla="*/ 535764 w 12192000"/>
              <a:gd name="connsiteY42" fmla="*/ 1078928 h 3126633"/>
              <a:gd name="connsiteX43" fmla="*/ 532336 w 12192000"/>
              <a:gd name="connsiteY43" fmla="*/ 1074208 h 3126633"/>
              <a:gd name="connsiteX44" fmla="*/ 519417 w 12192000"/>
              <a:gd name="connsiteY44" fmla="*/ 1068474 h 3126633"/>
              <a:gd name="connsiteX45" fmla="*/ 494620 w 12192000"/>
              <a:gd name="connsiteY45" fmla="*/ 1054470 h 3126633"/>
              <a:gd name="connsiteX46" fmla="*/ 489369 w 12192000"/>
              <a:gd name="connsiteY46" fmla="*/ 1054392 h 3126633"/>
              <a:gd name="connsiteX47" fmla="*/ 451015 w 12192000"/>
              <a:gd name="connsiteY47" fmla="*/ 1037228 h 3126633"/>
              <a:gd name="connsiteX48" fmla="*/ 450196 w 12192000"/>
              <a:gd name="connsiteY48" fmla="*/ 1038199 h 3126633"/>
              <a:gd name="connsiteX49" fmla="*/ 438116 w 12192000"/>
              <a:gd name="connsiteY49" fmla="*/ 1038634 h 3126633"/>
              <a:gd name="connsiteX50" fmla="*/ 415692 w 12192000"/>
              <a:gd name="connsiteY50" fmla="*/ 1036714 h 3126633"/>
              <a:gd name="connsiteX51" fmla="*/ 360396 w 12192000"/>
              <a:gd name="connsiteY51" fmla="*/ 1047226 h 3126633"/>
              <a:gd name="connsiteX52" fmla="*/ 320375 w 12192000"/>
              <a:gd name="connsiteY52" fmla="*/ 1029464 h 3126633"/>
              <a:gd name="connsiteX53" fmla="*/ 312145 w 12192000"/>
              <a:gd name="connsiteY53" fmla="*/ 1026541 h 3126633"/>
              <a:gd name="connsiteX54" fmla="*/ 311908 w 12192000"/>
              <a:gd name="connsiteY54" fmla="*/ 1026752 h 3126633"/>
              <a:gd name="connsiteX55" fmla="*/ 303080 w 12192000"/>
              <a:gd name="connsiteY55" fmla="*/ 1024202 h 3126633"/>
              <a:gd name="connsiteX56" fmla="*/ 297138 w 12192000"/>
              <a:gd name="connsiteY56" fmla="*/ 1021211 h 3126633"/>
              <a:gd name="connsiteX57" fmla="*/ 281171 w 12192000"/>
              <a:gd name="connsiteY57" fmla="*/ 1015539 h 3126633"/>
              <a:gd name="connsiteX58" fmla="*/ 275188 w 12192000"/>
              <a:gd name="connsiteY58" fmla="*/ 1015372 h 3126633"/>
              <a:gd name="connsiteX59" fmla="*/ 225883 w 12192000"/>
              <a:gd name="connsiteY59" fmla="*/ 1034896 h 3126633"/>
              <a:gd name="connsiteX60" fmla="*/ 121223 w 12192000"/>
              <a:gd name="connsiteY60" fmla="*/ 1031062 h 3126633"/>
              <a:gd name="connsiteX61" fmla="*/ 52326 w 12192000"/>
              <a:gd name="connsiteY61" fmla="*/ 1033555 h 3126633"/>
              <a:gd name="connsiteX62" fmla="*/ 16761 w 12192000"/>
              <a:gd name="connsiteY62" fmla="*/ 1032900 h 3126633"/>
              <a:gd name="connsiteX63" fmla="*/ 0 w 12192000"/>
              <a:gd name="connsiteY63" fmla="*/ 1026822 h 3126633"/>
              <a:gd name="connsiteX64" fmla="*/ 0 w 12192000"/>
              <a:gd name="connsiteY64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1355734 w 12192000"/>
              <a:gd name="connsiteY33" fmla="*/ 1352870 h 3126633"/>
              <a:gd name="connsiteX34" fmla="*/ 1334569 w 12192000"/>
              <a:gd name="connsiteY34" fmla="*/ 1354687 h 3126633"/>
              <a:gd name="connsiteX35" fmla="*/ 1285959 w 12192000"/>
              <a:gd name="connsiteY35" fmla="*/ 1325074 h 3126633"/>
              <a:gd name="connsiteX36" fmla="*/ 749674 w 12192000"/>
              <a:gd name="connsiteY36" fmla="*/ 1151252 h 3126633"/>
              <a:gd name="connsiteX37" fmla="*/ 634863 w 12192000"/>
              <a:gd name="connsiteY37" fmla="*/ 1125089 h 3126633"/>
              <a:gd name="connsiteX38" fmla="*/ 572744 w 12192000"/>
              <a:gd name="connsiteY38" fmla="*/ 1095470 h 3126633"/>
              <a:gd name="connsiteX39" fmla="*/ 557235 w 12192000"/>
              <a:gd name="connsiteY39" fmla="*/ 1085440 h 3126633"/>
              <a:gd name="connsiteX40" fmla="*/ 554948 w 12192000"/>
              <a:gd name="connsiteY40" fmla="*/ 1085817 h 3126633"/>
              <a:gd name="connsiteX41" fmla="*/ 535764 w 12192000"/>
              <a:gd name="connsiteY41" fmla="*/ 1078928 h 3126633"/>
              <a:gd name="connsiteX42" fmla="*/ 532336 w 12192000"/>
              <a:gd name="connsiteY42" fmla="*/ 1074208 h 3126633"/>
              <a:gd name="connsiteX43" fmla="*/ 519417 w 12192000"/>
              <a:gd name="connsiteY43" fmla="*/ 1068474 h 3126633"/>
              <a:gd name="connsiteX44" fmla="*/ 494620 w 12192000"/>
              <a:gd name="connsiteY44" fmla="*/ 1054470 h 3126633"/>
              <a:gd name="connsiteX45" fmla="*/ 489369 w 12192000"/>
              <a:gd name="connsiteY45" fmla="*/ 1054392 h 3126633"/>
              <a:gd name="connsiteX46" fmla="*/ 451015 w 12192000"/>
              <a:gd name="connsiteY46" fmla="*/ 1037228 h 3126633"/>
              <a:gd name="connsiteX47" fmla="*/ 450196 w 12192000"/>
              <a:gd name="connsiteY47" fmla="*/ 1038199 h 3126633"/>
              <a:gd name="connsiteX48" fmla="*/ 438116 w 12192000"/>
              <a:gd name="connsiteY48" fmla="*/ 1038634 h 3126633"/>
              <a:gd name="connsiteX49" fmla="*/ 415692 w 12192000"/>
              <a:gd name="connsiteY49" fmla="*/ 1036714 h 3126633"/>
              <a:gd name="connsiteX50" fmla="*/ 360396 w 12192000"/>
              <a:gd name="connsiteY50" fmla="*/ 1047226 h 3126633"/>
              <a:gd name="connsiteX51" fmla="*/ 320375 w 12192000"/>
              <a:gd name="connsiteY51" fmla="*/ 1029464 h 3126633"/>
              <a:gd name="connsiteX52" fmla="*/ 312145 w 12192000"/>
              <a:gd name="connsiteY52" fmla="*/ 1026541 h 3126633"/>
              <a:gd name="connsiteX53" fmla="*/ 311908 w 12192000"/>
              <a:gd name="connsiteY53" fmla="*/ 1026752 h 3126633"/>
              <a:gd name="connsiteX54" fmla="*/ 303080 w 12192000"/>
              <a:gd name="connsiteY54" fmla="*/ 1024202 h 3126633"/>
              <a:gd name="connsiteX55" fmla="*/ 297138 w 12192000"/>
              <a:gd name="connsiteY55" fmla="*/ 1021211 h 3126633"/>
              <a:gd name="connsiteX56" fmla="*/ 281171 w 12192000"/>
              <a:gd name="connsiteY56" fmla="*/ 1015539 h 3126633"/>
              <a:gd name="connsiteX57" fmla="*/ 275188 w 12192000"/>
              <a:gd name="connsiteY57" fmla="*/ 1015372 h 3126633"/>
              <a:gd name="connsiteX58" fmla="*/ 225883 w 12192000"/>
              <a:gd name="connsiteY58" fmla="*/ 1034896 h 3126633"/>
              <a:gd name="connsiteX59" fmla="*/ 121223 w 12192000"/>
              <a:gd name="connsiteY59" fmla="*/ 1031062 h 3126633"/>
              <a:gd name="connsiteX60" fmla="*/ 52326 w 12192000"/>
              <a:gd name="connsiteY60" fmla="*/ 1033555 h 3126633"/>
              <a:gd name="connsiteX61" fmla="*/ 16761 w 12192000"/>
              <a:gd name="connsiteY61" fmla="*/ 1032900 h 3126633"/>
              <a:gd name="connsiteX62" fmla="*/ 0 w 12192000"/>
              <a:gd name="connsiteY62" fmla="*/ 1026822 h 3126633"/>
              <a:gd name="connsiteX63" fmla="*/ 0 w 12192000"/>
              <a:gd name="connsiteY63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1355734 w 12192000"/>
              <a:gd name="connsiteY33" fmla="*/ 1352870 h 3126633"/>
              <a:gd name="connsiteX34" fmla="*/ 1334569 w 12192000"/>
              <a:gd name="connsiteY34" fmla="*/ 1354687 h 3126633"/>
              <a:gd name="connsiteX35" fmla="*/ 749674 w 12192000"/>
              <a:gd name="connsiteY35" fmla="*/ 1151252 h 3126633"/>
              <a:gd name="connsiteX36" fmla="*/ 634863 w 12192000"/>
              <a:gd name="connsiteY36" fmla="*/ 1125089 h 3126633"/>
              <a:gd name="connsiteX37" fmla="*/ 572744 w 12192000"/>
              <a:gd name="connsiteY37" fmla="*/ 1095470 h 3126633"/>
              <a:gd name="connsiteX38" fmla="*/ 557235 w 12192000"/>
              <a:gd name="connsiteY38" fmla="*/ 1085440 h 3126633"/>
              <a:gd name="connsiteX39" fmla="*/ 554948 w 12192000"/>
              <a:gd name="connsiteY39" fmla="*/ 1085817 h 3126633"/>
              <a:gd name="connsiteX40" fmla="*/ 535764 w 12192000"/>
              <a:gd name="connsiteY40" fmla="*/ 1078928 h 3126633"/>
              <a:gd name="connsiteX41" fmla="*/ 532336 w 12192000"/>
              <a:gd name="connsiteY41" fmla="*/ 1074208 h 3126633"/>
              <a:gd name="connsiteX42" fmla="*/ 519417 w 12192000"/>
              <a:gd name="connsiteY42" fmla="*/ 1068474 h 3126633"/>
              <a:gd name="connsiteX43" fmla="*/ 494620 w 12192000"/>
              <a:gd name="connsiteY43" fmla="*/ 1054470 h 3126633"/>
              <a:gd name="connsiteX44" fmla="*/ 489369 w 12192000"/>
              <a:gd name="connsiteY44" fmla="*/ 1054392 h 3126633"/>
              <a:gd name="connsiteX45" fmla="*/ 451015 w 12192000"/>
              <a:gd name="connsiteY45" fmla="*/ 1037228 h 3126633"/>
              <a:gd name="connsiteX46" fmla="*/ 450196 w 12192000"/>
              <a:gd name="connsiteY46" fmla="*/ 1038199 h 3126633"/>
              <a:gd name="connsiteX47" fmla="*/ 438116 w 12192000"/>
              <a:gd name="connsiteY47" fmla="*/ 1038634 h 3126633"/>
              <a:gd name="connsiteX48" fmla="*/ 415692 w 12192000"/>
              <a:gd name="connsiteY48" fmla="*/ 1036714 h 3126633"/>
              <a:gd name="connsiteX49" fmla="*/ 360396 w 12192000"/>
              <a:gd name="connsiteY49" fmla="*/ 1047226 h 3126633"/>
              <a:gd name="connsiteX50" fmla="*/ 320375 w 12192000"/>
              <a:gd name="connsiteY50" fmla="*/ 1029464 h 3126633"/>
              <a:gd name="connsiteX51" fmla="*/ 312145 w 12192000"/>
              <a:gd name="connsiteY51" fmla="*/ 1026541 h 3126633"/>
              <a:gd name="connsiteX52" fmla="*/ 311908 w 12192000"/>
              <a:gd name="connsiteY52" fmla="*/ 1026752 h 3126633"/>
              <a:gd name="connsiteX53" fmla="*/ 303080 w 12192000"/>
              <a:gd name="connsiteY53" fmla="*/ 1024202 h 3126633"/>
              <a:gd name="connsiteX54" fmla="*/ 297138 w 12192000"/>
              <a:gd name="connsiteY54" fmla="*/ 1021211 h 3126633"/>
              <a:gd name="connsiteX55" fmla="*/ 281171 w 12192000"/>
              <a:gd name="connsiteY55" fmla="*/ 1015539 h 3126633"/>
              <a:gd name="connsiteX56" fmla="*/ 275188 w 12192000"/>
              <a:gd name="connsiteY56" fmla="*/ 1015372 h 3126633"/>
              <a:gd name="connsiteX57" fmla="*/ 225883 w 12192000"/>
              <a:gd name="connsiteY57" fmla="*/ 1034896 h 3126633"/>
              <a:gd name="connsiteX58" fmla="*/ 121223 w 12192000"/>
              <a:gd name="connsiteY58" fmla="*/ 1031062 h 3126633"/>
              <a:gd name="connsiteX59" fmla="*/ 52326 w 12192000"/>
              <a:gd name="connsiteY59" fmla="*/ 1033555 h 3126633"/>
              <a:gd name="connsiteX60" fmla="*/ 16761 w 12192000"/>
              <a:gd name="connsiteY60" fmla="*/ 1032900 h 3126633"/>
              <a:gd name="connsiteX61" fmla="*/ 0 w 12192000"/>
              <a:gd name="connsiteY61" fmla="*/ 1026822 h 3126633"/>
              <a:gd name="connsiteX62" fmla="*/ 0 w 12192000"/>
              <a:gd name="connsiteY62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1355734 w 12192000"/>
              <a:gd name="connsiteY33" fmla="*/ 1352870 h 3126633"/>
              <a:gd name="connsiteX34" fmla="*/ 749674 w 12192000"/>
              <a:gd name="connsiteY34" fmla="*/ 1151252 h 3126633"/>
              <a:gd name="connsiteX35" fmla="*/ 634863 w 12192000"/>
              <a:gd name="connsiteY35" fmla="*/ 1125089 h 3126633"/>
              <a:gd name="connsiteX36" fmla="*/ 572744 w 12192000"/>
              <a:gd name="connsiteY36" fmla="*/ 1095470 h 3126633"/>
              <a:gd name="connsiteX37" fmla="*/ 557235 w 12192000"/>
              <a:gd name="connsiteY37" fmla="*/ 1085440 h 3126633"/>
              <a:gd name="connsiteX38" fmla="*/ 554948 w 12192000"/>
              <a:gd name="connsiteY38" fmla="*/ 1085817 h 3126633"/>
              <a:gd name="connsiteX39" fmla="*/ 535764 w 12192000"/>
              <a:gd name="connsiteY39" fmla="*/ 1078928 h 3126633"/>
              <a:gd name="connsiteX40" fmla="*/ 532336 w 12192000"/>
              <a:gd name="connsiteY40" fmla="*/ 1074208 h 3126633"/>
              <a:gd name="connsiteX41" fmla="*/ 519417 w 12192000"/>
              <a:gd name="connsiteY41" fmla="*/ 1068474 h 3126633"/>
              <a:gd name="connsiteX42" fmla="*/ 494620 w 12192000"/>
              <a:gd name="connsiteY42" fmla="*/ 1054470 h 3126633"/>
              <a:gd name="connsiteX43" fmla="*/ 489369 w 12192000"/>
              <a:gd name="connsiteY43" fmla="*/ 1054392 h 3126633"/>
              <a:gd name="connsiteX44" fmla="*/ 451015 w 12192000"/>
              <a:gd name="connsiteY44" fmla="*/ 1037228 h 3126633"/>
              <a:gd name="connsiteX45" fmla="*/ 450196 w 12192000"/>
              <a:gd name="connsiteY45" fmla="*/ 1038199 h 3126633"/>
              <a:gd name="connsiteX46" fmla="*/ 438116 w 12192000"/>
              <a:gd name="connsiteY46" fmla="*/ 1038634 h 3126633"/>
              <a:gd name="connsiteX47" fmla="*/ 415692 w 12192000"/>
              <a:gd name="connsiteY47" fmla="*/ 1036714 h 3126633"/>
              <a:gd name="connsiteX48" fmla="*/ 360396 w 12192000"/>
              <a:gd name="connsiteY48" fmla="*/ 1047226 h 3126633"/>
              <a:gd name="connsiteX49" fmla="*/ 320375 w 12192000"/>
              <a:gd name="connsiteY49" fmla="*/ 1029464 h 3126633"/>
              <a:gd name="connsiteX50" fmla="*/ 312145 w 12192000"/>
              <a:gd name="connsiteY50" fmla="*/ 1026541 h 3126633"/>
              <a:gd name="connsiteX51" fmla="*/ 311908 w 12192000"/>
              <a:gd name="connsiteY51" fmla="*/ 1026752 h 3126633"/>
              <a:gd name="connsiteX52" fmla="*/ 303080 w 12192000"/>
              <a:gd name="connsiteY52" fmla="*/ 1024202 h 3126633"/>
              <a:gd name="connsiteX53" fmla="*/ 297138 w 12192000"/>
              <a:gd name="connsiteY53" fmla="*/ 1021211 h 3126633"/>
              <a:gd name="connsiteX54" fmla="*/ 281171 w 12192000"/>
              <a:gd name="connsiteY54" fmla="*/ 1015539 h 3126633"/>
              <a:gd name="connsiteX55" fmla="*/ 275188 w 12192000"/>
              <a:gd name="connsiteY55" fmla="*/ 1015372 h 3126633"/>
              <a:gd name="connsiteX56" fmla="*/ 225883 w 12192000"/>
              <a:gd name="connsiteY56" fmla="*/ 1034896 h 3126633"/>
              <a:gd name="connsiteX57" fmla="*/ 121223 w 12192000"/>
              <a:gd name="connsiteY57" fmla="*/ 1031062 h 3126633"/>
              <a:gd name="connsiteX58" fmla="*/ 52326 w 12192000"/>
              <a:gd name="connsiteY58" fmla="*/ 1033555 h 3126633"/>
              <a:gd name="connsiteX59" fmla="*/ 16761 w 12192000"/>
              <a:gd name="connsiteY59" fmla="*/ 1032900 h 3126633"/>
              <a:gd name="connsiteX60" fmla="*/ 0 w 12192000"/>
              <a:gd name="connsiteY60" fmla="*/ 1026822 h 3126633"/>
              <a:gd name="connsiteX61" fmla="*/ 0 w 12192000"/>
              <a:gd name="connsiteY61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1359400 w 12192000"/>
              <a:gd name="connsiteY32" fmla="*/ 1352317 h 3126633"/>
              <a:gd name="connsiteX33" fmla="*/ 749674 w 12192000"/>
              <a:gd name="connsiteY33" fmla="*/ 1151252 h 3126633"/>
              <a:gd name="connsiteX34" fmla="*/ 634863 w 12192000"/>
              <a:gd name="connsiteY34" fmla="*/ 1125089 h 3126633"/>
              <a:gd name="connsiteX35" fmla="*/ 572744 w 12192000"/>
              <a:gd name="connsiteY35" fmla="*/ 1095470 h 3126633"/>
              <a:gd name="connsiteX36" fmla="*/ 557235 w 12192000"/>
              <a:gd name="connsiteY36" fmla="*/ 1085440 h 3126633"/>
              <a:gd name="connsiteX37" fmla="*/ 554948 w 12192000"/>
              <a:gd name="connsiteY37" fmla="*/ 1085817 h 3126633"/>
              <a:gd name="connsiteX38" fmla="*/ 535764 w 12192000"/>
              <a:gd name="connsiteY38" fmla="*/ 1078928 h 3126633"/>
              <a:gd name="connsiteX39" fmla="*/ 532336 w 12192000"/>
              <a:gd name="connsiteY39" fmla="*/ 1074208 h 3126633"/>
              <a:gd name="connsiteX40" fmla="*/ 519417 w 12192000"/>
              <a:gd name="connsiteY40" fmla="*/ 1068474 h 3126633"/>
              <a:gd name="connsiteX41" fmla="*/ 494620 w 12192000"/>
              <a:gd name="connsiteY41" fmla="*/ 1054470 h 3126633"/>
              <a:gd name="connsiteX42" fmla="*/ 489369 w 12192000"/>
              <a:gd name="connsiteY42" fmla="*/ 1054392 h 3126633"/>
              <a:gd name="connsiteX43" fmla="*/ 451015 w 12192000"/>
              <a:gd name="connsiteY43" fmla="*/ 1037228 h 3126633"/>
              <a:gd name="connsiteX44" fmla="*/ 450196 w 12192000"/>
              <a:gd name="connsiteY44" fmla="*/ 1038199 h 3126633"/>
              <a:gd name="connsiteX45" fmla="*/ 438116 w 12192000"/>
              <a:gd name="connsiteY45" fmla="*/ 1038634 h 3126633"/>
              <a:gd name="connsiteX46" fmla="*/ 415692 w 12192000"/>
              <a:gd name="connsiteY46" fmla="*/ 1036714 h 3126633"/>
              <a:gd name="connsiteX47" fmla="*/ 360396 w 12192000"/>
              <a:gd name="connsiteY47" fmla="*/ 1047226 h 3126633"/>
              <a:gd name="connsiteX48" fmla="*/ 320375 w 12192000"/>
              <a:gd name="connsiteY48" fmla="*/ 1029464 h 3126633"/>
              <a:gd name="connsiteX49" fmla="*/ 312145 w 12192000"/>
              <a:gd name="connsiteY49" fmla="*/ 1026541 h 3126633"/>
              <a:gd name="connsiteX50" fmla="*/ 311908 w 12192000"/>
              <a:gd name="connsiteY50" fmla="*/ 1026752 h 3126633"/>
              <a:gd name="connsiteX51" fmla="*/ 303080 w 12192000"/>
              <a:gd name="connsiteY51" fmla="*/ 1024202 h 3126633"/>
              <a:gd name="connsiteX52" fmla="*/ 297138 w 12192000"/>
              <a:gd name="connsiteY52" fmla="*/ 1021211 h 3126633"/>
              <a:gd name="connsiteX53" fmla="*/ 281171 w 12192000"/>
              <a:gd name="connsiteY53" fmla="*/ 1015539 h 3126633"/>
              <a:gd name="connsiteX54" fmla="*/ 275188 w 12192000"/>
              <a:gd name="connsiteY54" fmla="*/ 1015372 h 3126633"/>
              <a:gd name="connsiteX55" fmla="*/ 225883 w 12192000"/>
              <a:gd name="connsiteY55" fmla="*/ 1034896 h 3126633"/>
              <a:gd name="connsiteX56" fmla="*/ 121223 w 12192000"/>
              <a:gd name="connsiteY56" fmla="*/ 1031062 h 3126633"/>
              <a:gd name="connsiteX57" fmla="*/ 52326 w 12192000"/>
              <a:gd name="connsiteY57" fmla="*/ 1033555 h 3126633"/>
              <a:gd name="connsiteX58" fmla="*/ 16761 w 12192000"/>
              <a:gd name="connsiteY58" fmla="*/ 1032900 h 3126633"/>
              <a:gd name="connsiteX59" fmla="*/ 0 w 12192000"/>
              <a:gd name="connsiteY59" fmla="*/ 1026822 h 3126633"/>
              <a:gd name="connsiteX60" fmla="*/ 0 w 12192000"/>
              <a:gd name="connsiteY60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1373704 w 12192000"/>
              <a:gd name="connsiteY31" fmla="*/ 1355309 h 3126633"/>
              <a:gd name="connsiteX32" fmla="*/ 749674 w 12192000"/>
              <a:gd name="connsiteY32" fmla="*/ 1151252 h 3126633"/>
              <a:gd name="connsiteX33" fmla="*/ 634863 w 12192000"/>
              <a:gd name="connsiteY33" fmla="*/ 1125089 h 3126633"/>
              <a:gd name="connsiteX34" fmla="*/ 572744 w 12192000"/>
              <a:gd name="connsiteY34" fmla="*/ 1095470 h 3126633"/>
              <a:gd name="connsiteX35" fmla="*/ 557235 w 12192000"/>
              <a:gd name="connsiteY35" fmla="*/ 1085440 h 3126633"/>
              <a:gd name="connsiteX36" fmla="*/ 554948 w 12192000"/>
              <a:gd name="connsiteY36" fmla="*/ 1085817 h 3126633"/>
              <a:gd name="connsiteX37" fmla="*/ 535764 w 12192000"/>
              <a:gd name="connsiteY37" fmla="*/ 1078928 h 3126633"/>
              <a:gd name="connsiteX38" fmla="*/ 532336 w 12192000"/>
              <a:gd name="connsiteY38" fmla="*/ 1074208 h 3126633"/>
              <a:gd name="connsiteX39" fmla="*/ 519417 w 12192000"/>
              <a:gd name="connsiteY39" fmla="*/ 1068474 h 3126633"/>
              <a:gd name="connsiteX40" fmla="*/ 494620 w 12192000"/>
              <a:gd name="connsiteY40" fmla="*/ 1054470 h 3126633"/>
              <a:gd name="connsiteX41" fmla="*/ 489369 w 12192000"/>
              <a:gd name="connsiteY41" fmla="*/ 1054392 h 3126633"/>
              <a:gd name="connsiteX42" fmla="*/ 451015 w 12192000"/>
              <a:gd name="connsiteY42" fmla="*/ 1037228 h 3126633"/>
              <a:gd name="connsiteX43" fmla="*/ 450196 w 12192000"/>
              <a:gd name="connsiteY43" fmla="*/ 1038199 h 3126633"/>
              <a:gd name="connsiteX44" fmla="*/ 438116 w 12192000"/>
              <a:gd name="connsiteY44" fmla="*/ 1038634 h 3126633"/>
              <a:gd name="connsiteX45" fmla="*/ 415692 w 12192000"/>
              <a:gd name="connsiteY45" fmla="*/ 1036714 h 3126633"/>
              <a:gd name="connsiteX46" fmla="*/ 360396 w 12192000"/>
              <a:gd name="connsiteY46" fmla="*/ 1047226 h 3126633"/>
              <a:gd name="connsiteX47" fmla="*/ 320375 w 12192000"/>
              <a:gd name="connsiteY47" fmla="*/ 1029464 h 3126633"/>
              <a:gd name="connsiteX48" fmla="*/ 312145 w 12192000"/>
              <a:gd name="connsiteY48" fmla="*/ 1026541 h 3126633"/>
              <a:gd name="connsiteX49" fmla="*/ 311908 w 12192000"/>
              <a:gd name="connsiteY49" fmla="*/ 1026752 h 3126633"/>
              <a:gd name="connsiteX50" fmla="*/ 303080 w 12192000"/>
              <a:gd name="connsiteY50" fmla="*/ 1024202 h 3126633"/>
              <a:gd name="connsiteX51" fmla="*/ 297138 w 12192000"/>
              <a:gd name="connsiteY51" fmla="*/ 1021211 h 3126633"/>
              <a:gd name="connsiteX52" fmla="*/ 281171 w 12192000"/>
              <a:gd name="connsiteY52" fmla="*/ 1015539 h 3126633"/>
              <a:gd name="connsiteX53" fmla="*/ 275188 w 12192000"/>
              <a:gd name="connsiteY53" fmla="*/ 1015372 h 3126633"/>
              <a:gd name="connsiteX54" fmla="*/ 225883 w 12192000"/>
              <a:gd name="connsiteY54" fmla="*/ 1034896 h 3126633"/>
              <a:gd name="connsiteX55" fmla="*/ 121223 w 12192000"/>
              <a:gd name="connsiteY55" fmla="*/ 1031062 h 3126633"/>
              <a:gd name="connsiteX56" fmla="*/ 52326 w 12192000"/>
              <a:gd name="connsiteY56" fmla="*/ 1033555 h 3126633"/>
              <a:gd name="connsiteX57" fmla="*/ 16761 w 12192000"/>
              <a:gd name="connsiteY57" fmla="*/ 1032900 h 3126633"/>
              <a:gd name="connsiteX58" fmla="*/ 0 w 12192000"/>
              <a:gd name="connsiteY58" fmla="*/ 1026822 h 3126633"/>
              <a:gd name="connsiteX59" fmla="*/ 0 w 12192000"/>
              <a:gd name="connsiteY59" fmla="*/ 0 h 3126633"/>
              <a:gd name="connsiteX0" fmla="*/ 0 w 12192000"/>
              <a:gd name="connsiteY0" fmla="*/ 0 h 3126633"/>
              <a:gd name="connsiteX1" fmla="*/ 12192000 w 12192000"/>
              <a:gd name="connsiteY1" fmla="*/ 0 h 3126633"/>
              <a:gd name="connsiteX2" fmla="*/ 12191969 w 12192000"/>
              <a:gd name="connsiteY2" fmla="*/ 3121262 h 3126633"/>
              <a:gd name="connsiteX3" fmla="*/ 12188582 w 12192000"/>
              <a:gd name="connsiteY3" fmla="*/ 3121834 h 3126633"/>
              <a:gd name="connsiteX4" fmla="*/ 12185024 w 12192000"/>
              <a:gd name="connsiteY4" fmla="*/ 3122641 h 3126633"/>
              <a:gd name="connsiteX5" fmla="*/ 12171796 w 12192000"/>
              <a:gd name="connsiteY5" fmla="*/ 3121209 h 3126633"/>
              <a:gd name="connsiteX6" fmla="*/ 12166812 w 12192000"/>
              <a:gd name="connsiteY6" fmla="*/ 3126633 h 3126633"/>
              <a:gd name="connsiteX7" fmla="*/ 12122004 w 12192000"/>
              <a:gd name="connsiteY7" fmla="*/ 3124393 h 3126633"/>
              <a:gd name="connsiteX8" fmla="*/ 12036609 w 12192000"/>
              <a:gd name="connsiteY8" fmla="*/ 3109888 h 3126633"/>
              <a:gd name="connsiteX9" fmla="*/ 12023452 w 12192000"/>
              <a:gd name="connsiteY9" fmla="*/ 3103952 h 3126633"/>
              <a:gd name="connsiteX10" fmla="*/ 11936381 w 12192000"/>
              <a:gd name="connsiteY10" fmla="*/ 3094474 h 3126633"/>
              <a:gd name="connsiteX11" fmla="*/ 11876861 w 12192000"/>
              <a:gd name="connsiteY11" fmla="*/ 3084187 h 3126633"/>
              <a:gd name="connsiteX12" fmla="*/ 11864150 w 12192000"/>
              <a:gd name="connsiteY12" fmla="*/ 3078415 h 3126633"/>
              <a:gd name="connsiteX13" fmla="*/ 11849315 w 12192000"/>
              <a:gd name="connsiteY13" fmla="*/ 3083344 h 3126633"/>
              <a:gd name="connsiteX14" fmla="*/ 11844903 w 12192000"/>
              <a:gd name="connsiteY14" fmla="*/ 3088180 h 3126633"/>
              <a:gd name="connsiteX15" fmla="*/ 11797558 w 12192000"/>
              <a:gd name="connsiteY15" fmla="*/ 3078578 h 3126633"/>
              <a:gd name="connsiteX16" fmla="*/ 11791833 w 12192000"/>
              <a:gd name="connsiteY16" fmla="*/ 3078309 h 3126633"/>
              <a:gd name="connsiteX17" fmla="*/ 11752368 w 12192000"/>
              <a:gd name="connsiteY17" fmla="*/ 3079667 h 3126633"/>
              <a:gd name="connsiteX18" fmla="*/ 11693668 w 12192000"/>
              <a:gd name="connsiteY18" fmla="*/ 3086682 h 3126633"/>
              <a:gd name="connsiteX19" fmla="*/ 11632752 w 12192000"/>
              <a:gd name="connsiteY19" fmla="*/ 3102951 h 3126633"/>
              <a:gd name="connsiteX20" fmla="*/ 11597584 w 12192000"/>
              <a:gd name="connsiteY20" fmla="*/ 3109557 h 3126633"/>
              <a:gd name="connsiteX21" fmla="*/ 11573118 w 12192000"/>
              <a:gd name="connsiteY21" fmla="*/ 3117154 h 3126633"/>
              <a:gd name="connsiteX22" fmla="*/ 11504799 w 12192000"/>
              <a:gd name="connsiteY22" fmla="*/ 3121480 h 3126633"/>
              <a:gd name="connsiteX23" fmla="*/ 11443938 w 12192000"/>
              <a:gd name="connsiteY23" fmla="*/ 3120255 h 3126633"/>
              <a:gd name="connsiteX24" fmla="*/ 11436492 w 12192000"/>
              <a:gd name="connsiteY24" fmla="*/ 3121550 h 3126633"/>
              <a:gd name="connsiteX25" fmla="*/ 11407691 w 12192000"/>
              <a:gd name="connsiteY25" fmla="*/ 3107633 h 3126633"/>
              <a:gd name="connsiteX26" fmla="*/ 11341642 w 12192000"/>
              <a:gd name="connsiteY26" fmla="*/ 3101531 h 3126633"/>
              <a:gd name="connsiteX27" fmla="*/ 11307726 w 12192000"/>
              <a:gd name="connsiteY27" fmla="*/ 3095706 h 3126633"/>
              <a:gd name="connsiteX28" fmla="*/ 1426261 w 12192000"/>
              <a:gd name="connsiteY28" fmla="*/ 1356816 h 3126633"/>
              <a:gd name="connsiteX29" fmla="*/ 1400063 w 12192000"/>
              <a:gd name="connsiteY29" fmla="*/ 1349493 h 3126633"/>
              <a:gd name="connsiteX30" fmla="*/ 1378201 w 12192000"/>
              <a:gd name="connsiteY30" fmla="*/ 1349649 h 3126633"/>
              <a:gd name="connsiteX31" fmla="*/ 749674 w 12192000"/>
              <a:gd name="connsiteY31" fmla="*/ 1151252 h 3126633"/>
              <a:gd name="connsiteX32" fmla="*/ 634863 w 12192000"/>
              <a:gd name="connsiteY32" fmla="*/ 1125089 h 3126633"/>
              <a:gd name="connsiteX33" fmla="*/ 572744 w 12192000"/>
              <a:gd name="connsiteY33" fmla="*/ 1095470 h 3126633"/>
              <a:gd name="connsiteX34" fmla="*/ 557235 w 12192000"/>
              <a:gd name="connsiteY34" fmla="*/ 1085440 h 3126633"/>
              <a:gd name="connsiteX35" fmla="*/ 554948 w 12192000"/>
              <a:gd name="connsiteY35" fmla="*/ 1085817 h 3126633"/>
              <a:gd name="connsiteX36" fmla="*/ 535764 w 12192000"/>
              <a:gd name="connsiteY36" fmla="*/ 1078928 h 3126633"/>
              <a:gd name="connsiteX37" fmla="*/ 532336 w 12192000"/>
              <a:gd name="connsiteY37" fmla="*/ 1074208 h 3126633"/>
              <a:gd name="connsiteX38" fmla="*/ 519417 w 12192000"/>
              <a:gd name="connsiteY38" fmla="*/ 1068474 h 3126633"/>
              <a:gd name="connsiteX39" fmla="*/ 494620 w 12192000"/>
              <a:gd name="connsiteY39" fmla="*/ 1054470 h 3126633"/>
              <a:gd name="connsiteX40" fmla="*/ 489369 w 12192000"/>
              <a:gd name="connsiteY40" fmla="*/ 1054392 h 3126633"/>
              <a:gd name="connsiteX41" fmla="*/ 451015 w 12192000"/>
              <a:gd name="connsiteY41" fmla="*/ 1037228 h 3126633"/>
              <a:gd name="connsiteX42" fmla="*/ 450196 w 12192000"/>
              <a:gd name="connsiteY42" fmla="*/ 1038199 h 3126633"/>
              <a:gd name="connsiteX43" fmla="*/ 438116 w 12192000"/>
              <a:gd name="connsiteY43" fmla="*/ 1038634 h 3126633"/>
              <a:gd name="connsiteX44" fmla="*/ 415692 w 12192000"/>
              <a:gd name="connsiteY44" fmla="*/ 1036714 h 3126633"/>
              <a:gd name="connsiteX45" fmla="*/ 360396 w 12192000"/>
              <a:gd name="connsiteY45" fmla="*/ 1047226 h 3126633"/>
              <a:gd name="connsiteX46" fmla="*/ 320375 w 12192000"/>
              <a:gd name="connsiteY46" fmla="*/ 1029464 h 3126633"/>
              <a:gd name="connsiteX47" fmla="*/ 312145 w 12192000"/>
              <a:gd name="connsiteY47" fmla="*/ 1026541 h 3126633"/>
              <a:gd name="connsiteX48" fmla="*/ 311908 w 12192000"/>
              <a:gd name="connsiteY48" fmla="*/ 1026752 h 3126633"/>
              <a:gd name="connsiteX49" fmla="*/ 303080 w 12192000"/>
              <a:gd name="connsiteY49" fmla="*/ 1024202 h 3126633"/>
              <a:gd name="connsiteX50" fmla="*/ 297138 w 12192000"/>
              <a:gd name="connsiteY50" fmla="*/ 1021211 h 3126633"/>
              <a:gd name="connsiteX51" fmla="*/ 281171 w 12192000"/>
              <a:gd name="connsiteY51" fmla="*/ 1015539 h 3126633"/>
              <a:gd name="connsiteX52" fmla="*/ 275188 w 12192000"/>
              <a:gd name="connsiteY52" fmla="*/ 1015372 h 3126633"/>
              <a:gd name="connsiteX53" fmla="*/ 225883 w 12192000"/>
              <a:gd name="connsiteY53" fmla="*/ 1034896 h 3126633"/>
              <a:gd name="connsiteX54" fmla="*/ 121223 w 12192000"/>
              <a:gd name="connsiteY54" fmla="*/ 1031062 h 3126633"/>
              <a:gd name="connsiteX55" fmla="*/ 52326 w 12192000"/>
              <a:gd name="connsiteY55" fmla="*/ 1033555 h 3126633"/>
              <a:gd name="connsiteX56" fmla="*/ 16761 w 12192000"/>
              <a:gd name="connsiteY56" fmla="*/ 1032900 h 3126633"/>
              <a:gd name="connsiteX57" fmla="*/ 0 w 12192000"/>
              <a:gd name="connsiteY57" fmla="*/ 1026822 h 3126633"/>
              <a:gd name="connsiteX58" fmla="*/ 0 w 12192000"/>
              <a:gd name="connsiteY58" fmla="*/ 0 h 3126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3126633">
                <a:moveTo>
                  <a:pt x="0" y="0"/>
                </a:moveTo>
                <a:lnTo>
                  <a:pt x="12192000" y="0"/>
                </a:lnTo>
                <a:cubicBezTo>
                  <a:pt x="12191990" y="1040421"/>
                  <a:pt x="12191979" y="2080841"/>
                  <a:pt x="12191969" y="3121262"/>
                </a:cubicBezTo>
                <a:lnTo>
                  <a:pt x="12188582" y="3121834"/>
                </a:lnTo>
                <a:lnTo>
                  <a:pt x="12185024" y="3122641"/>
                </a:lnTo>
                <a:lnTo>
                  <a:pt x="12171796" y="3121209"/>
                </a:lnTo>
                <a:lnTo>
                  <a:pt x="12166812" y="3126633"/>
                </a:lnTo>
                <a:lnTo>
                  <a:pt x="12122004" y="3124393"/>
                </a:lnTo>
                <a:cubicBezTo>
                  <a:pt x="12102858" y="3109649"/>
                  <a:pt x="12066642" y="3116405"/>
                  <a:pt x="12036609" y="3109888"/>
                </a:cubicBezTo>
                <a:lnTo>
                  <a:pt x="12023452" y="3103952"/>
                </a:lnTo>
                <a:lnTo>
                  <a:pt x="11936381" y="3094474"/>
                </a:lnTo>
                <a:lnTo>
                  <a:pt x="11876861" y="3084187"/>
                </a:lnTo>
                <a:lnTo>
                  <a:pt x="11864150" y="3078415"/>
                </a:lnTo>
                <a:lnTo>
                  <a:pt x="11849315" y="3083344"/>
                </a:lnTo>
                <a:cubicBezTo>
                  <a:pt x="11847491" y="3084796"/>
                  <a:pt x="11846006" y="3086427"/>
                  <a:pt x="11844903" y="3088180"/>
                </a:cubicBezTo>
                <a:lnTo>
                  <a:pt x="11797558" y="3078578"/>
                </a:lnTo>
                <a:lnTo>
                  <a:pt x="11791833" y="3078309"/>
                </a:lnTo>
                <a:lnTo>
                  <a:pt x="11752368" y="3079667"/>
                </a:lnTo>
                <a:lnTo>
                  <a:pt x="11693668" y="3086682"/>
                </a:lnTo>
                <a:cubicBezTo>
                  <a:pt x="11674251" y="3092106"/>
                  <a:pt x="11656720" y="3114302"/>
                  <a:pt x="11632752" y="3102951"/>
                </a:cubicBezTo>
                <a:cubicBezTo>
                  <a:pt x="11638061" y="3115518"/>
                  <a:pt x="11604283" y="3098954"/>
                  <a:pt x="11597584" y="3109557"/>
                </a:cubicBezTo>
                <a:cubicBezTo>
                  <a:pt x="11593647" y="3118375"/>
                  <a:pt x="11582483" y="3115405"/>
                  <a:pt x="11573118" y="3117154"/>
                </a:cubicBezTo>
                <a:cubicBezTo>
                  <a:pt x="11564940" y="3125369"/>
                  <a:pt x="11519638" y="3125700"/>
                  <a:pt x="11504799" y="3121480"/>
                </a:cubicBezTo>
                <a:cubicBezTo>
                  <a:pt x="11484483" y="3112771"/>
                  <a:pt x="11463714" y="3116234"/>
                  <a:pt x="11443938" y="3120255"/>
                </a:cubicBezTo>
                <a:lnTo>
                  <a:pt x="11436492" y="3121550"/>
                </a:lnTo>
                <a:lnTo>
                  <a:pt x="11407691" y="3107633"/>
                </a:lnTo>
                <a:cubicBezTo>
                  <a:pt x="11397532" y="3098190"/>
                  <a:pt x="11362772" y="3104188"/>
                  <a:pt x="11341642" y="3101531"/>
                </a:cubicBezTo>
                <a:lnTo>
                  <a:pt x="11307726" y="3095706"/>
                </a:lnTo>
                <a:lnTo>
                  <a:pt x="1426261" y="1356816"/>
                </a:lnTo>
                <a:cubicBezTo>
                  <a:pt x="1416826" y="1352633"/>
                  <a:pt x="1408177" y="1350438"/>
                  <a:pt x="1400063" y="1349493"/>
                </a:cubicBezTo>
                <a:lnTo>
                  <a:pt x="1378201" y="1349649"/>
                </a:lnTo>
                <a:lnTo>
                  <a:pt x="749674" y="1151252"/>
                </a:lnTo>
                <a:cubicBezTo>
                  <a:pt x="690668" y="1137928"/>
                  <a:pt x="690537" y="1118887"/>
                  <a:pt x="634863" y="1125089"/>
                </a:cubicBezTo>
                <a:cubicBezTo>
                  <a:pt x="631487" y="1119906"/>
                  <a:pt x="577683" y="1099455"/>
                  <a:pt x="572744" y="1095470"/>
                </a:cubicBezTo>
                <a:lnTo>
                  <a:pt x="557235" y="1085440"/>
                </a:lnTo>
                <a:lnTo>
                  <a:pt x="554948" y="1085817"/>
                </a:lnTo>
                <a:cubicBezTo>
                  <a:pt x="545235" y="1084924"/>
                  <a:pt x="539593" y="1082303"/>
                  <a:pt x="535764" y="1078928"/>
                </a:cubicBezTo>
                <a:lnTo>
                  <a:pt x="532336" y="1074208"/>
                </a:lnTo>
                <a:lnTo>
                  <a:pt x="519417" y="1068474"/>
                </a:lnTo>
                <a:lnTo>
                  <a:pt x="494620" y="1054470"/>
                </a:lnTo>
                <a:lnTo>
                  <a:pt x="489369" y="1054392"/>
                </a:lnTo>
                <a:lnTo>
                  <a:pt x="451015" y="1037228"/>
                </a:lnTo>
                <a:lnTo>
                  <a:pt x="450196" y="1038199"/>
                </a:lnTo>
                <a:cubicBezTo>
                  <a:pt x="447484" y="1039983"/>
                  <a:pt x="443835" y="1040563"/>
                  <a:pt x="438116" y="1038634"/>
                </a:cubicBezTo>
                <a:cubicBezTo>
                  <a:pt x="442636" y="1059281"/>
                  <a:pt x="432952" y="1044222"/>
                  <a:pt x="415692" y="1036714"/>
                </a:cubicBezTo>
                <a:cubicBezTo>
                  <a:pt x="418861" y="1067106"/>
                  <a:pt x="372406" y="1035096"/>
                  <a:pt x="360396" y="1047226"/>
                </a:cubicBezTo>
                <a:cubicBezTo>
                  <a:pt x="347644" y="1041025"/>
                  <a:pt x="334218" y="1035023"/>
                  <a:pt x="320375" y="1029464"/>
                </a:cubicBezTo>
                <a:lnTo>
                  <a:pt x="312145" y="1026541"/>
                </a:lnTo>
                <a:lnTo>
                  <a:pt x="311908" y="1026752"/>
                </a:lnTo>
                <a:cubicBezTo>
                  <a:pt x="309963" y="1026691"/>
                  <a:pt x="307197" y="1025943"/>
                  <a:pt x="303080" y="1024202"/>
                </a:cubicBezTo>
                <a:lnTo>
                  <a:pt x="297138" y="1021211"/>
                </a:lnTo>
                <a:lnTo>
                  <a:pt x="281171" y="1015539"/>
                </a:lnTo>
                <a:lnTo>
                  <a:pt x="275188" y="1015372"/>
                </a:lnTo>
                <a:cubicBezTo>
                  <a:pt x="254397" y="1020593"/>
                  <a:pt x="263482" y="1062355"/>
                  <a:pt x="225883" y="1034896"/>
                </a:cubicBezTo>
                <a:cubicBezTo>
                  <a:pt x="184367" y="1031081"/>
                  <a:pt x="164282" y="1050310"/>
                  <a:pt x="121223" y="1031062"/>
                </a:cubicBezTo>
                <a:cubicBezTo>
                  <a:pt x="82382" y="1027585"/>
                  <a:pt x="87352" y="1043506"/>
                  <a:pt x="52326" y="1033555"/>
                </a:cubicBezTo>
                <a:cubicBezTo>
                  <a:pt x="46730" y="1036475"/>
                  <a:pt x="32019" y="1035807"/>
                  <a:pt x="16761" y="1032900"/>
                </a:cubicBezTo>
                <a:lnTo>
                  <a:pt x="0" y="1026822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20">
            <a:extLst>
              <a:ext uri="{FF2B5EF4-FFF2-40B4-BE49-F238E27FC236}">
                <a16:creationId xmlns:a16="http://schemas.microsoft.com/office/drawing/2014/main" id="{0131680D-382A-48A4-80B7-2CE951EAF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8254"/>
            <a:ext cx="10923104" cy="1279746"/>
          </a:xfrm>
          <a:custGeom>
            <a:avLst/>
            <a:gdLst>
              <a:gd name="connsiteX0" fmla="*/ 800100 w 8636588"/>
              <a:gd name="connsiteY0" fmla="*/ 0 h 1339852"/>
              <a:gd name="connsiteX1" fmla="*/ 7372350 w 8636588"/>
              <a:gd name="connsiteY1" fmla="*/ 0 h 1339852"/>
              <a:gd name="connsiteX2" fmla="*/ 7372350 w 8636588"/>
              <a:gd name="connsiteY2" fmla="*/ 792163 h 1339852"/>
              <a:gd name="connsiteX3" fmla="*/ 6998152 w 8636588"/>
              <a:gd name="connsiteY3" fmla="*/ 792163 h 1339852"/>
              <a:gd name="connsiteX4" fmla="*/ 7024494 w 8636588"/>
              <a:gd name="connsiteY4" fmla="*/ 799059 h 1339852"/>
              <a:gd name="connsiteX5" fmla="*/ 7076136 w 8636588"/>
              <a:gd name="connsiteY5" fmla="*/ 824264 h 1339852"/>
              <a:gd name="connsiteX6" fmla="*/ 7138872 w 8636588"/>
              <a:gd name="connsiteY6" fmla="*/ 848161 h 1339852"/>
              <a:gd name="connsiteX7" fmla="*/ 7166396 w 8636588"/>
              <a:gd name="connsiteY7" fmla="*/ 852061 h 1339852"/>
              <a:gd name="connsiteX8" fmla="*/ 7202350 w 8636588"/>
              <a:gd name="connsiteY8" fmla="*/ 860988 h 1339852"/>
              <a:gd name="connsiteX9" fmla="*/ 7268660 w 8636588"/>
              <a:gd name="connsiteY9" fmla="*/ 872733 h 1339852"/>
              <a:gd name="connsiteX10" fmla="*/ 7352783 w 8636588"/>
              <a:gd name="connsiteY10" fmla="*/ 895486 h 1339852"/>
              <a:gd name="connsiteX11" fmla="*/ 7398282 w 8636588"/>
              <a:gd name="connsiteY11" fmla="*/ 934170 h 1339852"/>
              <a:gd name="connsiteX12" fmla="*/ 7406141 w 8636588"/>
              <a:gd name="connsiteY12" fmla="*/ 932200 h 1339852"/>
              <a:gd name="connsiteX13" fmla="*/ 7445235 w 8636588"/>
              <a:gd name="connsiteY13" fmla="*/ 948114 h 1339852"/>
              <a:gd name="connsiteX14" fmla="*/ 7562935 w 8636588"/>
              <a:gd name="connsiteY14" fmla="*/ 1030436 h 1339852"/>
              <a:gd name="connsiteX15" fmla="*/ 7639863 w 8636588"/>
              <a:gd name="connsiteY15" fmla="*/ 1060803 h 1339852"/>
              <a:gd name="connsiteX16" fmla="*/ 7670271 w 8636588"/>
              <a:gd name="connsiteY16" fmla="*/ 1067293 h 1339852"/>
              <a:gd name="connsiteX17" fmla="*/ 7721021 w 8636588"/>
              <a:gd name="connsiteY17" fmla="*/ 1078437 h 1339852"/>
              <a:gd name="connsiteX18" fmla="*/ 7805277 w 8636588"/>
              <a:gd name="connsiteY18" fmla="*/ 1106496 h 1339852"/>
              <a:gd name="connsiteX19" fmla="*/ 7850641 w 8636588"/>
              <a:gd name="connsiteY19" fmla="*/ 1116506 h 1339852"/>
              <a:gd name="connsiteX20" fmla="*/ 7920539 w 8636588"/>
              <a:gd name="connsiteY20" fmla="*/ 1130194 h 1339852"/>
              <a:gd name="connsiteX21" fmla="*/ 7929511 w 8636588"/>
              <a:gd name="connsiteY21" fmla="*/ 1136290 h 1339852"/>
              <a:gd name="connsiteX22" fmla="*/ 7944674 w 8636588"/>
              <a:gd name="connsiteY22" fmla="*/ 1126840 h 1339852"/>
              <a:gd name="connsiteX23" fmla="*/ 7972563 w 8636588"/>
              <a:gd name="connsiteY23" fmla="*/ 1125943 h 1339852"/>
              <a:gd name="connsiteX24" fmla="*/ 8088480 w 8636588"/>
              <a:gd name="connsiteY24" fmla="*/ 1146931 h 1339852"/>
              <a:gd name="connsiteX25" fmla="*/ 8109620 w 8636588"/>
              <a:gd name="connsiteY25" fmla="*/ 1147047 h 1339852"/>
              <a:gd name="connsiteX26" fmla="*/ 8133494 w 8636588"/>
              <a:gd name="connsiteY26" fmla="*/ 1157984 h 1339852"/>
              <a:gd name="connsiteX27" fmla="*/ 8184675 w 8636588"/>
              <a:gd name="connsiteY27" fmla="*/ 1176567 h 1339852"/>
              <a:gd name="connsiteX28" fmla="*/ 8216356 w 8636588"/>
              <a:gd name="connsiteY28" fmla="*/ 1195534 h 1339852"/>
              <a:gd name="connsiteX29" fmla="*/ 8226654 w 8636588"/>
              <a:gd name="connsiteY29" fmla="*/ 1190628 h 1339852"/>
              <a:gd name="connsiteX30" fmla="*/ 8248439 w 8636588"/>
              <a:gd name="connsiteY30" fmla="*/ 1191507 h 1339852"/>
              <a:gd name="connsiteX31" fmla="*/ 8336092 w 8636588"/>
              <a:gd name="connsiteY31" fmla="*/ 1213416 h 1339852"/>
              <a:gd name="connsiteX32" fmla="*/ 8352510 w 8636588"/>
              <a:gd name="connsiteY32" fmla="*/ 1214672 h 1339852"/>
              <a:gd name="connsiteX33" fmla="*/ 8369793 w 8636588"/>
              <a:gd name="connsiteY33" fmla="*/ 1224071 h 1339852"/>
              <a:gd name="connsiteX34" fmla="*/ 8438518 w 8636588"/>
              <a:gd name="connsiteY34" fmla="*/ 1262506 h 1339852"/>
              <a:gd name="connsiteX35" fmla="*/ 8470408 w 8636588"/>
              <a:gd name="connsiteY35" fmla="*/ 1280208 h 1339852"/>
              <a:gd name="connsiteX36" fmla="*/ 8471039 w 8636588"/>
              <a:gd name="connsiteY36" fmla="*/ 1284644 h 1339852"/>
              <a:gd name="connsiteX37" fmla="*/ 8480127 w 8636588"/>
              <a:gd name="connsiteY37" fmla="*/ 1281838 h 1339852"/>
              <a:gd name="connsiteX38" fmla="*/ 8503670 w 8636588"/>
              <a:gd name="connsiteY38" fmla="*/ 1292338 h 1339852"/>
              <a:gd name="connsiteX39" fmla="*/ 8511302 w 8636588"/>
              <a:gd name="connsiteY39" fmla="*/ 1301366 h 1339852"/>
              <a:gd name="connsiteX40" fmla="*/ 8527938 w 8636588"/>
              <a:gd name="connsiteY40" fmla="*/ 1306213 h 1339852"/>
              <a:gd name="connsiteX41" fmla="*/ 8612455 w 8636588"/>
              <a:gd name="connsiteY41" fmla="*/ 1337338 h 1339852"/>
              <a:gd name="connsiteX42" fmla="*/ 8634346 w 8636588"/>
              <a:gd name="connsiteY42" fmla="*/ 1337326 h 1339852"/>
              <a:gd name="connsiteX43" fmla="*/ 8636588 w 8636588"/>
              <a:gd name="connsiteY43" fmla="*/ 1339852 h 1339852"/>
              <a:gd name="connsiteX44" fmla="*/ 0 w 8636588"/>
              <a:gd name="connsiteY44" fmla="*/ 1339852 h 1339852"/>
              <a:gd name="connsiteX45" fmla="*/ 0 w 8636588"/>
              <a:gd name="connsiteY45" fmla="*/ 161152 h 1339852"/>
              <a:gd name="connsiteX46" fmla="*/ 78852 w 8636588"/>
              <a:gd name="connsiteY46" fmla="*/ 145223 h 1339852"/>
              <a:gd name="connsiteX47" fmla="*/ 175829 w 8636588"/>
              <a:gd name="connsiteY47" fmla="*/ 128310 h 1339852"/>
              <a:gd name="connsiteX48" fmla="*/ 272592 w 8636588"/>
              <a:gd name="connsiteY48" fmla="*/ 108016 h 1339852"/>
              <a:gd name="connsiteX49" fmla="*/ 317694 w 8636588"/>
              <a:gd name="connsiteY49" fmla="*/ 79287 h 1339852"/>
              <a:gd name="connsiteX50" fmla="*/ 323225 w 8636588"/>
              <a:gd name="connsiteY50" fmla="*/ 78079 h 1339852"/>
              <a:gd name="connsiteX51" fmla="*/ 338102 w 8636588"/>
              <a:gd name="connsiteY51" fmla="*/ 79555 h 1339852"/>
              <a:gd name="connsiteX52" fmla="*/ 343659 w 8636588"/>
              <a:gd name="connsiteY52" fmla="*/ 80896 h 1339852"/>
              <a:gd name="connsiteX53" fmla="*/ 351870 w 8636588"/>
              <a:gd name="connsiteY53" fmla="*/ 81185 h 1339852"/>
              <a:gd name="connsiteX54" fmla="*/ 352085 w 8636588"/>
              <a:gd name="connsiteY54" fmla="*/ 80941 h 1339852"/>
              <a:gd name="connsiteX55" fmla="*/ 397120 w 8636588"/>
              <a:gd name="connsiteY55" fmla="*/ 88588 h 1339852"/>
              <a:gd name="connsiteX56" fmla="*/ 447963 w 8636588"/>
              <a:gd name="connsiteY56" fmla="*/ 66598 h 1339852"/>
              <a:gd name="connsiteX57" fmla="*/ 468719 w 8636588"/>
              <a:gd name="connsiteY57" fmla="*/ 63238 h 1339852"/>
              <a:gd name="connsiteX58" fmla="*/ 479867 w 8636588"/>
              <a:gd name="connsiteY58" fmla="*/ 60106 h 1339852"/>
              <a:gd name="connsiteX59" fmla="*/ 516417 w 8636588"/>
              <a:gd name="connsiteY59" fmla="*/ 65774 h 1339852"/>
              <a:gd name="connsiteX60" fmla="*/ 521270 w 8636588"/>
              <a:gd name="connsiteY60" fmla="*/ 64652 h 1339852"/>
              <a:gd name="connsiteX61" fmla="*/ 544492 w 8636588"/>
              <a:gd name="connsiteY61" fmla="*/ 71615 h 1339852"/>
              <a:gd name="connsiteX62" fmla="*/ 577701 w 8636588"/>
              <a:gd name="connsiteY62" fmla="*/ 79141 h 1339852"/>
              <a:gd name="connsiteX63" fmla="*/ 579807 w 8636588"/>
              <a:gd name="connsiteY63" fmla="*/ 78284 h 1339852"/>
              <a:gd name="connsiteX64" fmla="*/ 594359 w 8636588"/>
              <a:gd name="connsiteY64" fmla="*/ 83780 h 1339852"/>
              <a:gd name="connsiteX65" fmla="*/ 660563 w 8636588"/>
              <a:gd name="connsiteY65" fmla="*/ 88317 h 1339852"/>
              <a:gd name="connsiteX66" fmla="*/ 759047 w 8636588"/>
              <a:gd name="connsiteY66" fmla="*/ 93784 h 1339852"/>
              <a:gd name="connsiteX67" fmla="*/ 797373 w 8636588"/>
              <a:gd name="connsiteY67" fmla="*/ 89396 h 1339852"/>
              <a:gd name="connsiteX68" fmla="*/ 800100 w 8636588"/>
              <a:gd name="connsiteY68" fmla="*/ 89924 h 1339852"/>
              <a:gd name="connsiteX0" fmla="*/ 800100 w 8636588"/>
              <a:gd name="connsiteY0" fmla="*/ 0 h 1339852"/>
              <a:gd name="connsiteX1" fmla="*/ 7372350 w 8636588"/>
              <a:gd name="connsiteY1" fmla="*/ 792163 h 1339852"/>
              <a:gd name="connsiteX2" fmla="*/ 6998152 w 8636588"/>
              <a:gd name="connsiteY2" fmla="*/ 792163 h 1339852"/>
              <a:gd name="connsiteX3" fmla="*/ 7024494 w 8636588"/>
              <a:gd name="connsiteY3" fmla="*/ 799059 h 1339852"/>
              <a:gd name="connsiteX4" fmla="*/ 7076136 w 8636588"/>
              <a:gd name="connsiteY4" fmla="*/ 824264 h 1339852"/>
              <a:gd name="connsiteX5" fmla="*/ 7138872 w 8636588"/>
              <a:gd name="connsiteY5" fmla="*/ 848161 h 1339852"/>
              <a:gd name="connsiteX6" fmla="*/ 7166396 w 8636588"/>
              <a:gd name="connsiteY6" fmla="*/ 852061 h 1339852"/>
              <a:gd name="connsiteX7" fmla="*/ 7202350 w 8636588"/>
              <a:gd name="connsiteY7" fmla="*/ 860988 h 1339852"/>
              <a:gd name="connsiteX8" fmla="*/ 7268660 w 8636588"/>
              <a:gd name="connsiteY8" fmla="*/ 872733 h 1339852"/>
              <a:gd name="connsiteX9" fmla="*/ 7352783 w 8636588"/>
              <a:gd name="connsiteY9" fmla="*/ 895486 h 1339852"/>
              <a:gd name="connsiteX10" fmla="*/ 7398282 w 8636588"/>
              <a:gd name="connsiteY10" fmla="*/ 934170 h 1339852"/>
              <a:gd name="connsiteX11" fmla="*/ 7406141 w 8636588"/>
              <a:gd name="connsiteY11" fmla="*/ 932200 h 1339852"/>
              <a:gd name="connsiteX12" fmla="*/ 7445235 w 8636588"/>
              <a:gd name="connsiteY12" fmla="*/ 948114 h 1339852"/>
              <a:gd name="connsiteX13" fmla="*/ 7562935 w 8636588"/>
              <a:gd name="connsiteY13" fmla="*/ 1030436 h 1339852"/>
              <a:gd name="connsiteX14" fmla="*/ 7639863 w 8636588"/>
              <a:gd name="connsiteY14" fmla="*/ 1060803 h 1339852"/>
              <a:gd name="connsiteX15" fmla="*/ 7670271 w 8636588"/>
              <a:gd name="connsiteY15" fmla="*/ 1067293 h 1339852"/>
              <a:gd name="connsiteX16" fmla="*/ 7721021 w 8636588"/>
              <a:gd name="connsiteY16" fmla="*/ 1078437 h 1339852"/>
              <a:gd name="connsiteX17" fmla="*/ 7805277 w 8636588"/>
              <a:gd name="connsiteY17" fmla="*/ 1106496 h 1339852"/>
              <a:gd name="connsiteX18" fmla="*/ 7850641 w 8636588"/>
              <a:gd name="connsiteY18" fmla="*/ 1116506 h 1339852"/>
              <a:gd name="connsiteX19" fmla="*/ 7920539 w 8636588"/>
              <a:gd name="connsiteY19" fmla="*/ 1130194 h 1339852"/>
              <a:gd name="connsiteX20" fmla="*/ 7929511 w 8636588"/>
              <a:gd name="connsiteY20" fmla="*/ 1136290 h 1339852"/>
              <a:gd name="connsiteX21" fmla="*/ 7944674 w 8636588"/>
              <a:gd name="connsiteY21" fmla="*/ 1126840 h 1339852"/>
              <a:gd name="connsiteX22" fmla="*/ 7972563 w 8636588"/>
              <a:gd name="connsiteY22" fmla="*/ 1125943 h 1339852"/>
              <a:gd name="connsiteX23" fmla="*/ 8088480 w 8636588"/>
              <a:gd name="connsiteY23" fmla="*/ 1146931 h 1339852"/>
              <a:gd name="connsiteX24" fmla="*/ 8109620 w 8636588"/>
              <a:gd name="connsiteY24" fmla="*/ 1147047 h 1339852"/>
              <a:gd name="connsiteX25" fmla="*/ 8133494 w 8636588"/>
              <a:gd name="connsiteY25" fmla="*/ 1157984 h 1339852"/>
              <a:gd name="connsiteX26" fmla="*/ 8184675 w 8636588"/>
              <a:gd name="connsiteY26" fmla="*/ 1176567 h 1339852"/>
              <a:gd name="connsiteX27" fmla="*/ 8216356 w 8636588"/>
              <a:gd name="connsiteY27" fmla="*/ 1195534 h 1339852"/>
              <a:gd name="connsiteX28" fmla="*/ 8226654 w 8636588"/>
              <a:gd name="connsiteY28" fmla="*/ 1190628 h 1339852"/>
              <a:gd name="connsiteX29" fmla="*/ 8248439 w 8636588"/>
              <a:gd name="connsiteY29" fmla="*/ 1191507 h 1339852"/>
              <a:gd name="connsiteX30" fmla="*/ 8336092 w 8636588"/>
              <a:gd name="connsiteY30" fmla="*/ 1213416 h 1339852"/>
              <a:gd name="connsiteX31" fmla="*/ 8352510 w 8636588"/>
              <a:gd name="connsiteY31" fmla="*/ 1214672 h 1339852"/>
              <a:gd name="connsiteX32" fmla="*/ 8369793 w 8636588"/>
              <a:gd name="connsiteY32" fmla="*/ 1224071 h 1339852"/>
              <a:gd name="connsiteX33" fmla="*/ 8438518 w 8636588"/>
              <a:gd name="connsiteY33" fmla="*/ 1262506 h 1339852"/>
              <a:gd name="connsiteX34" fmla="*/ 8470408 w 8636588"/>
              <a:gd name="connsiteY34" fmla="*/ 1280208 h 1339852"/>
              <a:gd name="connsiteX35" fmla="*/ 8471039 w 8636588"/>
              <a:gd name="connsiteY35" fmla="*/ 1284644 h 1339852"/>
              <a:gd name="connsiteX36" fmla="*/ 8480127 w 8636588"/>
              <a:gd name="connsiteY36" fmla="*/ 1281838 h 1339852"/>
              <a:gd name="connsiteX37" fmla="*/ 8503670 w 8636588"/>
              <a:gd name="connsiteY37" fmla="*/ 1292338 h 1339852"/>
              <a:gd name="connsiteX38" fmla="*/ 8511302 w 8636588"/>
              <a:gd name="connsiteY38" fmla="*/ 1301366 h 1339852"/>
              <a:gd name="connsiteX39" fmla="*/ 8527938 w 8636588"/>
              <a:gd name="connsiteY39" fmla="*/ 1306213 h 1339852"/>
              <a:gd name="connsiteX40" fmla="*/ 8612455 w 8636588"/>
              <a:gd name="connsiteY40" fmla="*/ 1337338 h 1339852"/>
              <a:gd name="connsiteX41" fmla="*/ 8634346 w 8636588"/>
              <a:gd name="connsiteY41" fmla="*/ 1337326 h 1339852"/>
              <a:gd name="connsiteX42" fmla="*/ 8636588 w 8636588"/>
              <a:gd name="connsiteY42" fmla="*/ 1339852 h 1339852"/>
              <a:gd name="connsiteX43" fmla="*/ 0 w 8636588"/>
              <a:gd name="connsiteY43" fmla="*/ 1339852 h 1339852"/>
              <a:gd name="connsiteX44" fmla="*/ 0 w 8636588"/>
              <a:gd name="connsiteY44" fmla="*/ 161152 h 1339852"/>
              <a:gd name="connsiteX45" fmla="*/ 78852 w 8636588"/>
              <a:gd name="connsiteY45" fmla="*/ 145223 h 1339852"/>
              <a:gd name="connsiteX46" fmla="*/ 175829 w 8636588"/>
              <a:gd name="connsiteY46" fmla="*/ 128310 h 1339852"/>
              <a:gd name="connsiteX47" fmla="*/ 272592 w 8636588"/>
              <a:gd name="connsiteY47" fmla="*/ 108016 h 1339852"/>
              <a:gd name="connsiteX48" fmla="*/ 317694 w 8636588"/>
              <a:gd name="connsiteY48" fmla="*/ 79287 h 1339852"/>
              <a:gd name="connsiteX49" fmla="*/ 323225 w 8636588"/>
              <a:gd name="connsiteY49" fmla="*/ 78079 h 1339852"/>
              <a:gd name="connsiteX50" fmla="*/ 338102 w 8636588"/>
              <a:gd name="connsiteY50" fmla="*/ 79555 h 1339852"/>
              <a:gd name="connsiteX51" fmla="*/ 343659 w 8636588"/>
              <a:gd name="connsiteY51" fmla="*/ 80896 h 1339852"/>
              <a:gd name="connsiteX52" fmla="*/ 351870 w 8636588"/>
              <a:gd name="connsiteY52" fmla="*/ 81185 h 1339852"/>
              <a:gd name="connsiteX53" fmla="*/ 352085 w 8636588"/>
              <a:gd name="connsiteY53" fmla="*/ 80941 h 1339852"/>
              <a:gd name="connsiteX54" fmla="*/ 397120 w 8636588"/>
              <a:gd name="connsiteY54" fmla="*/ 88588 h 1339852"/>
              <a:gd name="connsiteX55" fmla="*/ 447963 w 8636588"/>
              <a:gd name="connsiteY55" fmla="*/ 66598 h 1339852"/>
              <a:gd name="connsiteX56" fmla="*/ 468719 w 8636588"/>
              <a:gd name="connsiteY56" fmla="*/ 63238 h 1339852"/>
              <a:gd name="connsiteX57" fmla="*/ 479867 w 8636588"/>
              <a:gd name="connsiteY57" fmla="*/ 60106 h 1339852"/>
              <a:gd name="connsiteX58" fmla="*/ 516417 w 8636588"/>
              <a:gd name="connsiteY58" fmla="*/ 65774 h 1339852"/>
              <a:gd name="connsiteX59" fmla="*/ 521270 w 8636588"/>
              <a:gd name="connsiteY59" fmla="*/ 64652 h 1339852"/>
              <a:gd name="connsiteX60" fmla="*/ 544492 w 8636588"/>
              <a:gd name="connsiteY60" fmla="*/ 71615 h 1339852"/>
              <a:gd name="connsiteX61" fmla="*/ 577701 w 8636588"/>
              <a:gd name="connsiteY61" fmla="*/ 79141 h 1339852"/>
              <a:gd name="connsiteX62" fmla="*/ 579807 w 8636588"/>
              <a:gd name="connsiteY62" fmla="*/ 78284 h 1339852"/>
              <a:gd name="connsiteX63" fmla="*/ 594359 w 8636588"/>
              <a:gd name="connsiteY63" fmla="*/ 83780 h 1339852"/>
              <a:gd name="connsiteX64" fmla="*/ 660563 w 8636588"/>
              <a:gd name="connsiteY64" fmla="*/ 88317 h 1339852"/>
              <a:gd name="connsiteX65" fmla="*/ 759047 w 8636588"/>
              <a:gd name="connsiteY65" fmla="*/ 93784 h 1339852"/>
              <a:gd name="connsiteX66" fmla="*/ 797373 w 8636588"/>
              <a:gd name="connsiteY66" fmla="*/ 89396 h 1339852"/>
              <a:gd name="connsiteX67" fmla="*/ 800100 w 8636588"/>
              <a:gd name="connsiteY67" fmla="*/ 89924 h 1339852"/>
              <a:gd name="connsiteX68" fmla="*/ 800100 w 8636588"/>
              <a:gd name="connsiteY68" fmla="*/ 0 h 1339852"/>
              <a:gd name="connsiteX0" fmla="*/ 800100 w 8636588"/>
              <a:gd name="connsiteY0" fmla="*/ 0 h 1339852"/>
              <a:gd name="connsiteX1" fmla="*/ 6998152 w 8636588"/>
              <a:gd name="connsiteY1" fmla="*/ 792163 h 1339852"/>
              <a:gd name="connsiteX2" fmla="*/ 7024494 w 8636588"/>
              <a:gd name="connsiteY2" fmla="*/ 799059 h 1339852"/>
              <a:gd name="connsiteX3" fmla="*/ 7076136 w 8636588"/>
              <a:gd name="connsiteY3" fmla="*/ 824264 h 1339852"/>
              <a:gd name="connsiteX4" fmla="*/ 7138872 w 8636588"/>
              <a:gd name="connsiteY4" fmla="*/ 848161 h 1339852"/>
              <a:gd name="connsiteX5" fmla="*/ 7166396 w 8636588"/>
              <a:gd name="connsiteY5" fmla="*/ 852061 h 1339852"/>
              <a:gd name="connsiteX6" fmla="*/ 7202350 w 8636588"/>
              <a:gd name="connsiteY6" fmla="*/ 860988 h 1339852"/>
              <a:gd name="connsiteX7" fmla="*/ 7268660 w 8636588"/>
              <a:gd name="connsiteY7" fmla="*/ 872733 h 1339852"/>
              <a:gd name="connsiteX8" fmla="*/ 7352783 w 8636588"/>
              <a:gd name="connsiteY8" fmla="*/ 895486 h 1339852"/>
              <a:gd name="connsiteX9" fmla="*/ 7398282 w 8636588"/>
              <a:gd name="connsiteY9" fmla="*/ 934170 h 1339852"/>
              <a:gd name="connsiteX10" fmla="*/ 7406141 w 8636588"/>
              <a:gd name="connsiteY10" fmla="*/ 932200 h 1339852"/>
              <a:gd name="connsiteX11" fmla="*/ 7445235 w 8636588"/>
              <a:gd name="connsiteY11" fmla="*/ 948114 h 1339852"/>
              <a:gd name="connsiteX12" fmla="*/ 7562935 w 8636588"/>
              <a:gd name="connsiteY12" fmla="*/ 1030436 h 1339852"/>
              <a:gd name="connsiteX13" fmla="*/ 7639863 w 8636588"/>
              <a:gd name="connsiteY13" fmla="*/ 1060803 h 1339852"/>
              <a:gd name="connsiteX14" fmla="*/ 7670271 w 8636588"/>
              <a:gd name="connsiteY14" fmla="*/ 1067293 h 1339852"/>
              <a:gd name="connsiteX15" fmla="*/ 7721021 w 8636588"/>
              <a:gd name="connsiteY15" fmla="*/ 1078437 h 1339852"/>
              <a:gd name="connsiteX16" fmla="*/ 7805277 w 8636588"/>
              <a:gd name="connsiteY16" fmla="*/ 1106496 h 1339852"/>
              <a:gd name="connsiteX17" fmla="*/ 7850641 w 8636588"/>
              <a:gd name="connsiteY17" fmla="*/ 1116506 h 1339852"/>
              <a:gd name="connsiteX18" fmla="*/ 7920539 w 8636588"/>
              <a:gd name="connsiteY18" fmla="*/ 1130194 h 1339852"/>
              <a:gd name="connsiteX19" fmla="*/ 7929511 w 8636588"/>
              <a:gd name="connsiteY19" fmla="*/ 1136290 h 1339852"/>
              <a:gd name="connsiteX20" fmla="*/ 7944674 w 8636588"/>
              <a:gd name="connsiteY20" fmla="*/ 1126840 h 1339852"/>
              <a:gd name="connsiteX21" fmla="*/ 7972563 w 8636588"/>
              <a:gd name="connsiteY21" fmla="*/ 1125943 h 1339852"/>
              <a:gd name="connsiteX22" fmla="*/ 8088480 w 8636588"/>
              <a:gd name="connsiteY22" fmla="*/ 1146931 h 1339852"/>
              <a:gd name="connsiteX23" fmla="*/ 8109620 w 8636588"/>
              <a:gd name="connsiteY23" fmla="*/ 1147047 h 1339852"/>
              <a:gd name="connsiteX24" fmla="*/ 8133494 w 8636588"/>
              <a:gd name="connsiteY24" fmla="*/ 1157984 h 1339852"/>
              <a:gd name="connsiteX25" fmla="*/ 8184675 w 8636588"/>
              <a:gd name="connsiteY25" fmla="*/ 1176567 h 1339852"/>
              <a:gd name="connsiteX26" fmla="*/ 8216356 w 8636588"/>
              <a:gd name="connsiteY26" fmla="*/ 1195534 h 1339852"/>
              <a:gd name="connsiteX27" fmla="*/ 8226654 w 8636588"/>
              <a:gd name="connsiteY27" fmla="*/ 1190628 h 1339852"/>
              <a:gd name="connsiteX28" fmla="*/ 8248439 w 8636588"/>
              <a:gd name="connsiteY28" fmla="*/ 1191507 h 1339852"/>
              <a:gd name="connsiteX29" fmla="*/ 8336092 w 8636588"/>
              <a:gd name="connsiteY29" fmla="*/ 1213416 h 1339852"/>
              <a:gd name="connsiteX30" fmla="*/ 8352510 w 8636588"/>
              <a:gd name="connsiteY30" fmla="*/ 1214672 h 1339852"/>
              <a:gd name="connsiteX31" fmla="*/ 8369793 w 8636588"/>
              <a:gd name="connsiteY31" fmla="*/ 1224071 h 1339852"/>
              <a:gd name="connsiteX32" fmla="*/ 8438518 w 8636588"/>
              <a:gd name="connsiteY32" fmla="*/ 1262506 h 1339852"/>
              <a:gd name="connsiteX33" fmla="*/ 8470408 w 8636588"/>
              <a:gd name="connsiteY33" fmla="*/ 1280208 h 1339852"/>
              <a:gd name="connsiteX34" fmla="*/ 8471039 w 8636588"/>
              <a:gd name="connsiteY34" fmla="*/ 1284644 h 1339852"/>
              <a:gd name="connsiteX35" fmla="*/ 8480127 w 8636588"/>
              <a:gd name="connsiteY35" fmla="*/ 1281838 h 1339852"/>
              <a:gd name="connsiteX36" fmla="*/ 8503670 w 8636588"/>
              <a:gd name="connsiteY36" fmla="*/ 1292338 h 1339852"/>
              <a:gd name="connsiteX37" fmla="*/ 8511302 w 8636588"/>
              <a:gd name="connsiteY37" fmla="*/ 1301366 h 1339852"/>
              <a:gd name="connsiteX38" fmla="*/ 8527938 w 8636588"/>
              <a:gd name="connsiteY38" fmla="*/ 1306213 h 1339852"/>
              <a:gd name="connsiteX39" fmla="*/ 8612455 w 8636588"/>
              <a:gd name="connsiteY39" fmla="*/ 1337338 h 1339852"/>
              <a:gd name="connsiteX40" fmla="*/ 8634346 w 8636588"/>
              <a:gd name="connsiteY40" fmla="*/ 1337326 h 1339852"/>
              <a:gd name="connsiteX41" fmla="*/ 8636588 w 8636588"/>
              <a:gd name="connsiteY41" fmla="*/ 1339852 h 1339852"/>
              <a:gd name="connsiteX42" fmla="*/ 0 w 8636588"/>
              <a:gd name="connsiteY42" fmla="*/ 1339852 h 1339852"/>
              <a:gd name="connsiteX43" fmla="*/ 0 w 8636588"/>
              <a:gd name="connsiteY43" fmla="*/ 161152 h 1339852"/>
              <a:gd name="connsiteX44" fmla="*/ 78852 w 8636588"/>
              <a:gd name="connsiteY44" fmla="*/ 145223 h 1339852"/>
              <a:gd name="connsiteX45" fmla="*/ 175829 w 8636588"/>
              <a:gd name="connsiteY45" fmla="*/ 128310 h 1339852"/>
              <a:gd name="connsiteX46" fmla="*/ 272592 w 8636588"/>
              <a:gd name="connsiteY46" fmla="*/ 108016 h 1339852"/>
              <a:gd name="connsiteX47" fmla="*/ 317694 w 8636588"/>
              <a:gd name="connsiteY47" fmla="*/ 79287 h 1339852"/>
              <a:gd name="connsiteX48" fmla="*/ 323225 w 8636588"/>
              <a:gd name="connsiteY48" fmla="*/ 78079 h 1339852"/>
              <a:gd name="connsiteX49" fmla="*/ 338102 w 8636588"/>
              <a:gd name="connsiteY49" fmla="*/ 79555 h 1339852"/>
              <a:gd name="connsiteX50" fmla="*/ 343659 w 8636588"/>
              <a:gd name="connsiteY50" fmla="*/ 80896 h 1339852"/>
              <a:gd name="connsiteX51" fmla="*/ 351870 w 8636588"/>
              <a:gd name="connsiteY51" fmla="*/ 81185 h 1339852"/>
              <a:gd name="connsiteX52" fmla="*/ 352085 w 8636588"/>
              <a:gd name="connsiteY52" fmla="*/ 80941 h 1339852"/>
              <a:gd name="connsiteX53" fmla="*/ 397120 w 8636588"/>
              <a:gd name="connsiteY53" fmla="*/ 88588 h 1339852"/>
              <a:gd name="connsiteX54" fmla="*/ 447963 w 8636588"/>
              <a:gd name="connsiteY54" fmla="*/ 66598 h 1339852"/>
              <a:gd name="connsiteX55" fmla="*/ 468719 w 8636588"/>
              <a:gd name="connsiteY55" fmla="*/ 63238 h 1339852"/>
              <a:gd name="connsiteX56" fmla="*/ 479867 w 8636588"/>
              <a:gd name="connsiteY56" fmla="*/ 60106 h 1339852"/>
              <a:gd name="connsiteX57" fmla="*/ 516417 w 8636588"/>
              <a:gd name="connsiteY57" fmla="*/ 65774 h 1339852"/>
              <a:gd name="connsiteX58" fmla="*/ 521270 w 8636588"/>
              <a:gd name="connsiteY58" fmla="*/ 64652 h 1339852"/>
              <a:gd name="connsiteX59" fmla="*/ 544492 w 8636588"/>
              <a:gd name="connsiteY59" fmla="*/ 71615 h 1339852"/>
              <a:gd name="connsiteX60" fmla="*/ 577701 w 8636588"/>
              <a:gd name="connsiteY60" fmla="*/ 79141 h 1339852"/>
              <a:gd name="connsiteX61" fmla="*/ 579807 w 8636588"/>
              <a:gd name="connsiteY61" fmla="*/ 78284 h 1339852"/>
              <a:gd name="connsiteX62" fmla="*/ 594359 w 8636588"/>
              <a:gd name="connsiteY62" fmla="*/ 83780 h 1339852"/>
              <a:gd name="connsiteX63" fmla="*/ 660563 w 8636588"/>
              <a:gd name="connsiteY63" fmla="*/ 88317 h 1339852"/>
              <a:gd name="connsiteX64" fmla="*/ 759047 w 8636588"/>
              <a:gd name="connsiteY64" fmla="*/ 93784 h 1339852"/>
              <a:gd name="connsiteX65" fmla="*/ 797373 w 8636588"/>
              <a:gd name="connsiteY65" fmla="*/ 89396 h 1339852"/>
              <a:gd name="connsiteX66" fmla="*/ 800100 w 8636588"/>
              <a:gd name="connsiteY66" fmla="*/ 89924 h 1339852"/>
              <a:gd name="connsiteX67" fmla="*/ 800100 w 8636588"/>
              <a:gd name="connsiteY67" fmla="*/ 0 h 1339852"/>
              <a:gd name="connsiteX0" fmla="*/ 800100 w 8636588"/>
              <a:gd name="connsiteY0" fmla="*/ 29818 h 1279746"/>
              <a:gd name="connsiteX1" fmla="*/ 6998152 w 8636588"/>
              <a:gd name="connsiteY1" fmla="*/ 732057 h 1279746"/>
              <a:gd name="connsiteX2" fmla="*/ 7024494 w 8636588"/>
              <a:gd name="connsiteY2" fmla="*/ 738953 h 1279746"/>
              <a:gd name="connsiteX3" fmla="*/ 7076136 w 8636588"/>
              <a:gd name="connsiteY3" fmla="*/ 764158 h 1279746"/>
              <a:gd name="connsiteX4" fmla="*/ 7138872 w 8636588"/>
              <a:gd name="connsiteY4" fmla="*/ 788055 h 1279746"/>
              <a:gd name="connsiteX5" fmla="*/ 7166396 w 8636588"/>
              <a:gd name="connsiteY5" fmla="*/ 791955 h 1279746"/>
              <a:gd name="connsiteX6" fmla="*/ 7202350 w 8636588"/>
              <a:gd name="connsiteY6" fmla="*/ 800882 h 1279746"/>
              <a:gd name="connsiteX7" fmla="*/ 7268660 w 8636588"/>
              <a:gd name="connsiteY7" fmla="*/ 812627 h 1279746"/>
              <a:gd name="connsiteX8" fmla="*/ 7352783 w 8636588"/>
              <a:gd name="connsiteY8" fmla="*/ 835380 h 1279746"/>
              <a:gd name="connsiteX9" fmla="*/ 7398282 w 8636588"/>
              <a:gd name="connsiteY9" fmla="*/ 874064 h 1279746"/>
              <a:gd name="connsiteX10" fmla="*/ 7406141 w 8636588"/>
              <a:gd name="connsiteY10" fmla="*/ 872094 h 1279746"/>
              <a:gd name="connsiteX11" fmla="*/ 7445235 w 8636588"/>
              <a:gd name="connsiteY11" fmla="*/ 888008 h 1279746"/>
              <a:gd name="connsiteX12" fmla="*/ 7562935 w 8636588"/>
              <a:gd name="connsiteY12" fmla="*/ 970330 h 1279746"/>
              <a:gd name="connsiteX13" fmla="*/ 7639863 w 8636588"/>
              <a:gd name="connsiteY13" fmla="*/ 1000697 h 1279746"/>
              <a:gd name="connsiteX14" fmla="*/ 7670271 w 8636588"/>
              <a:gd name="connsiteY14" fmla="*/ 1007187 h 1279746"/>
              <a:gd name="connsiteX15" fmla="*/ 7721021 w 8636588"/>
              <a:gd name="connsiteY15" fmla="*/ 1018331 h 1279746"/>
              <a:gd name="connsiteX16" fmla="*/ 7805277 w 8636588"/>
              <a:gd name="connsiteY16" fmla="*/ 1046390 h 1279746"/>
              <a:gd name="connsiteX17" fmla="*/ 7850641 w 8636588"/>
              <a:gd name="connsiteY17" fmla="*/ 1056400 h 1279746"/>
              <a:gd name="connsiteX18" fmla="*/ 7920539 w 8636588"/>
              <a:gd name="connsiteY18" fmla="*/ 1070088 h 1279746"/>
              <a:gd name="connsiteX19" fmla="*/ 7929511 w 8636588"/>
              <a:gd name="connsiteY19" fmla="*/ 1076184 h 1279746"/>
              <a:gd name="connsiteX20" fmla="*/ 7944674 w 8636588"/>
              <a:gd name="connsiteY20" fmla="*/ 1066734 h 1279746"/>
              <a:gd name="connsiteX21" fmla="*/ 7972563 w 8636588"/>
              <a:gd name="connsiteY21" fmla="*/ 1065837 h 1279746"/>
              <a:gd name="connsiteX22" fmla="*/ 8088480 w 8636588"/>
              <a:gd name="connsiteY22" fmla="*/ 1086825 h 1279746"/>
              <a:gd name="connsiteX23" fmla="*/ 8109620 w 8636588"/>
              <a:gd name="connsiteY23" fmla="*/ 1086941 h 1279746"/>
              <a:gd name="connsiteX24" fmla="*/ 8133494 w 8636588"/>
              <a:gd name="connsiteY24" fmla="*/ 1097878 h 1279746"/>
              <a:gd name="connsiteX25" fmla="*/ 8184675 w 8636588"/>
              <a:gd name="connsiteY25" fmla="*/ 1116461 h 1279746"/>
              <a:gd name="connsiteX26" fmla="*/ 8216356 w 8636588"/>
              <a:gd name="connsiteY26" fmla="*/ 1135428 h 1279746"/>
              <a:gd name="connsiteX27" fmla="*/ 8226654 w 8636588"/>
              <a:gd name="connsiteY27" fmla="*/ 1130522 h 1279746"/>
              <a:gd name="connsiteX28" fmla="*/ 8248439 w 8636588"/>
              <a:gd name="connsiteY28" fmla="*/ 1131401 h 1279746"/>
              <a:gd name="connsiteX29" fmla="*/ 8336092 w 8636588"/>
              <a:gd name="connsiteY29" fmla="*/ 1153310 h 1279746"/>
              <a:gd name="connsiteX30" fmla="*/ 8352510 w 8636588"/>
              <a:gd name="connsiteY30" fmla="*/ 1154566 h 1279746"/>
              <a:gd name="connsiteX31" fmla="*/ 8369793 w 8636588"/>
              <a:gd name="connsiteY31" fmla="*/ 1163965 h 1279746"/>
              <a:gd name="connsiteX32" fmla="*/ 8438518 w 8636588"/>
              <a:gd name="connsiteY32" fmla="*/ 1202400 h 1279746"/>
              <a:gd name="connsiteX33" fmla="*/ 8470408 w 8636588"/>
              <a:gd name="connsiteY33" fmla="*/ 1220102 h 1279746"/>
              <a:gd name="connsiteX34" fmla="*/ 8471039 w 8636588"/>
              <a:gd name="connsiteY34" fmla="*/ 1224538 h 1279746"/>
              <a:gd name="connsiteX35" fmla="*/ 8480127 w 8636588"/>
              <a:gd name="connsiteY35" fmla="*/ 1221732 h 1279746"/>
              <a:gd name="connsiteX36" fmla="*/ 8503670 w 8636588"/>
              <a:gd name="connsiteY36" fmla="*/ 1232232 h 1279746"/>
              <a:gd name="connsiteX37" fmla="*/ 8511302 w 8636588"/>
              <a:gd name="connsiteY37" fmla="*/ 1241260 h 1279746"/>
              <a:gd name="connsiteX38" fmla="*/ 8527938 w 8636588"/>
              <a:gd name="connsiteY38" fmla="*/ 1246107 h 1279746"/>
              <a:gd name="connsiteX39" fmla="*/ 8612455 w 8636588"/>
              <a:gd name="connsiteY39" fmla="*/ 1277232 h 1279746"/>
              <a:gd name="connsiteX40" fmla="*/ 8634346 w 8636588"/>
              <a:gd name="connsiteY40" fmla="*/ 1277220 h 1279746"/>
              <a:gd name="connsiteX41" fmla="*/ 8636588 w 8636588"/>
              <a:gd name="connsiteY41" fmla="*/ 1279746 h 1279746"/>
              <a:gd name="connsiteX42" fmla="*/ 0 w 8636588"/>
              <a:gd name="connsiteY42" fmla="*/ 1279746 h 1279746"/>
              <a:gd name="connsiteX43" fmla="*/ 0 w 8636588"/>
              <a:gd name="connsiteY43" fmla="*/ 101046 h 1279746"/>
              <a:gd name="connsiteX44" fmla="*/ 78852 w 8636588"/>
              <a:gd name="connsiteY44" fmla="*/ 85117 h 1279746"/>
              <a:gd name="connsiteX45" fmla="*/ 175829 w 8636588"/>
              <a:gd name="connsiteY45" fmla="*/ 68204 h 1279746"/>
              <a:gd name="connsiteX46" fmla="*/ 272592 w 8636588"/>
              <a:gd name="connsiteY46" fmla="*/ 47910 h 1279746"/>
              <a:gd name="connsiteX47" fmla="*/ 317694 w 8636588"/>
              <a:gd name="connsiteY47" fmla="*/ 19181 h 1279746"/>
              <a:gd name="connsiteX48" fmla="*/ 323225 w 8636588"/>
              <a:gd name="connsiteY48" fmla="*/ 17973 h 1279746"/>
              <a:gd name="connsiteX49" fmla="*/ 338102 w 8636588"/>
              <a:gd name="connsiteY49" fmla="*/ 19449 h 1279746"/>
              <a:gd name="connsiteX50" fmla="*/ 343659 w 8636588"/>
              <a:gd name="connsiteY50" fmla="*/ 20790 h 1279746"/>
              <a:gd name="connsiteX51" fmla="*/ 351870 w 8636588"/>
              <a:gd name="connsiteY51" fmla="*/ 21079 h 1279746"/>
              <a:gd name="connsiteX52" fmla="*/ 352085 w 8636588"/>
              <a:gd name="connsiteY52" fmla="*/ 20835 h 1279746"/>
              <a:gd name="connsiteX53" fmla="*/ 397120 w 8636588"/>
              <a:gd name="connsiteY53" fmla="*/ 28482 h 1279746"/>
              <a:gd name="connsiteX54" fmla="*/ 447963 w 8636588"/>
              <a:gd name="connsiteY54" fmla="*/ 6492 h 1279746"/>
              <a:gd name="connsiteX55" fmla="*/ 468719 w 8636588"/>
              <a:gd name="connsiteY55" fmla="*/ 3132 h 1279746"/>
              <a:gd name="connsiteX56" fmla="*/ 479867 w 8636588"/>
              <a:gd name="connsiteY56" fmla="*/ 0 h 1279746"/>
              <a:gd name="connsiteX57" fmla="*/ 516417 w 8636588"/>
              <a:gd name="connsiteY57" fmla="*/ 5668 h 1279746"/>
              <a:gd name="connsiteX58" fmla="*/ 521270 w 8636588"/>
              <a:gd name="connsiteY58" fmla="*/ 4546 h 1279746"/>
              <a:gd name="connsiteX59" fmla="*/ 544492 w 8636588"/>
              <a:gd name="connsiteY59" fmla="*/ 11509 h 1279746"/>
              <a:gd name="connsiteX60" fmla="*/ 577701 w 8636588"/>
              <a:gd name="connsiteY60" fmla="*/ 19035 h 1279746"/>
              <a:gd name="connsiteX61" fmla="*/ 579807 w 8636588"/>
              <a:gd name="connsiteY61" fmla="*/ 18178 h 1279746"/>
              <a:gd name="connsiteX62" fmla="*/ 594359 w 8636588"/>
              <a:gd name="connsiteY62" fmla="*/ 23674 h 1279746"/>
              <a:gd name="connsiteX63" fmla="*/ 660563 w 8636588"/>
              <a:gd name="connsiteY63" fmla="*/ 28211 h 1279746"/>
              <a:gd name="connsiteX64" fmla="*/ 759047 w 8636588"/>
              <a:gd name="connsiteY64" fmla="*/ 33678 h 1279746"/>
              <a:gd name="connsiteX65" fmla="*/ 797373 w 8636588"/>
              <a:gd name="connsiteY65" fmla="*/ 29290 h 1279746"/>
              <a:gd name="connsiteX66" fmla="*/ 800100 w 8636588"/>
              <a:gd name="connsiteY66" fmla="*/ 29818 h 127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8636588" h="1279746">
                <a:moveTo>
                  <a:pt x="800100" y="29818"/>
                </a:moveTo>
                <a:lnTo>
                  <a:pt x="6998152" y="732057"/>
                </a:lnTo>
                <a:lnTo>
                  <a:pt x="7024494" y="738953"/>
                </a:lnTo>
                <a:cubicBezTo>
                  <a:pt x="7044969" y="743738"/>
                  <a:pt x="7065836" y="749348"/>
                  <a:pt x="7076136" y="764158"/>
                </a:cubicBezTo>
                <a:cubicBezTo>
                  <a:pt x="7085452" y="773325"/>
                  <a:pt x="7124928" y="791125"/>
                  <a:pt x="7138872" y="788055"/>
                </a:cubicBezTo>
                <a:cubicBezTo>
                  <a:pt x="7148437" y="790441"/>
                  <a:pt x="7155618" y="797179"/>
                  <a:pt x="7166396" y="791955"/>
                </a:cubicBezTo>
                <a:cubicBezTo>
                  <a:pt x="7181055" y="786452"/>
                  <a:pt x="7196438" y="812681"/>
                  <a:pt x="7202350" y="800882"/>
                </a:cubicBezTo>
                <a:cubicBezTo>
                  <a:pt x="7213598" y="819183"/>
                  <a:pt x="7247325" y="809066"/>
                  <a:pt x="7268660" y="812627"/>
                </a:cubicBezTo>
                <a:cubicBezTo>
                  <a:pt x="7275692" y="828860"/>
                  <a:pt x="7313523" y="820328"/>
                  <a:pt x="7352783" y="835380"/>
                </a:cubicBezTo>
                <a:cubicBezTo>
                  <a:pt x="7360014" y="853731"/>
                  <a:pt x="7379362" y="845376"/>
                  <a:pt x="7398282" y="874064"/>
                </a:cubicBezTo>
                <a:cubicBezTo>
                  <a:pt x="7400702" y="873151"/>
                  <a:pt x="7403349" y="872487"/>
                  <a:pt x="7406141" y="872094"/>
                </a:cubicBezTo>
                <a:cubicBezTo>
                  <a:pt x="7422361" y="869808"/>
                  <a:pt x="7439864" y="876934"/>
                  <a:pt x="7445235" y="888008"/>
                </a:cubicBezTo>
                <a:cubicBezTo>
                  <a:pt x="7478472" y="929804"/>
                  <a:pt x="7524045" y="948089"/>
                  <a:pt x="7562935" y="970330"/>
                </a:cubicBezTo>
                <a:cubicBezTo>
                  <a:pt x="7608715" y="993145"/>
                  <a:pt x="7595428" y="955508"/>
                  <a:pt x="7639863" y="1000697"/>
                </a:cubicBezTo>
                <a:cubicBezTo>
                  <a:pt x="7652653" y="995000"/>
                  <a:pt x="7660535" y="997789"/>
                  <a:pt x="7670271" y="1007187"/>
                </a:cubicBezTo>
                <a:cubicBezTo>
                  <a:pt x="7692990" y="1017645"/>
                  <a:pt x="7707136" y="995737"/>
                  <a:pt x="7721021" y="1018331"/>
                </a:cubicBezTo>
                <a:cubicBezTo>
                  <a:pt x="7743522" y="1024865"/>
                  <a:pt x="7783674" y="1040045"/>
                  <a:pt x="7805277" y="1046390"/>
                </a:cubicBezTo>
                <a:cubicBezTo>
                  <a:pt x="7828826" y="1054902"/>
                  <a:pt x="7813097" y="1075734"/>
                  <a:pt x="7850641" y="1056400"/>
                </a:cubicBezTo>
                <a:cubicBezTo>
                  <a:pt x="7869705" y="1072740"/>
                  <a:pt x="7883315" y="1062687"/>
                  <a:pt x="7920539" y="1070088"/>
                </a:cubicBezTo>
                <a:lnTo>
                  <a:pt x="7929511" y="1076184"/>
                </a:lnTo>
                <a:lnTo>
                  <a:pt x="7944674" y="1066734"/>
                </a:lnTo>
                <a:cubicBezTo>
                  <a:pt x="7952708" y="1063319"/>
                  <a:pt x="7961723" y="1062041"/>
                  <a:pt x="7972563" y="1065837"/>
                </a:cubicBezTo>
                <a:cubicBezTo>
                  <a:pt x="8032580" y="1110620"/>
                  <a:pt x="7981355" y="1045198"/>
                  <a:pt x="8088480" y="1086825"/>
                </a:cubicBezTo>
                <a:cubicBezTo>
                  <a:pt x="8092766" y="1092569"/>
                  <a:pt x="8108313" y="1092657"/>
                  <a:pt x="8109620" y="1086941"/>
                </a:cubicBezTo>
                <a:cubicBezTo>
                  <a:pt x="8115838" y="1090688"/>
                  <a:pt x="8127499" y="1105874"/>
                  <a:pt x="8133494" y="1097878"/>
                </a:cubicBezTo>
                <a:cubicBezTo>
                  <a:pt x="8151490" y="1102658"/>
                  <a:pt x="8168684" y="1108913"/>
                  <a:pt x="8184675" y="1116461"/>
                </a:cubicBezTo>
                <a:lnTo>
                  <a:pt x="8216356" y="1135428"/>
                </a:lnTo>
                <a:lnTo>
                  <a:pt x="8226654" y="1130522"/>
                </a:lnTo>
                <a:cubicBezTo>
                  <a:pt x="8233297" y="1128443"/>
                  <a:pt x="8240455" y="1127997"/>
                  <a:pt x="8248439" y="1131401"/>
                </a:cubicBezTo>
                <a:cubicBezTo>
                  <a:pt x="8289862" y="1167798"/>
                  <a:pt x="8257682" y="1116642"/>
                  <a:pt x="8336092" y="1153310"/>
                </a:cubicBezTo>
                <a:cubicBezTo>
                  <a:pt x="8338752" y="1157790"/>
                  <a:pt x="8350828" y="1158716"/>
                  <a:pt x="8352510" y="1154566"/>
                </a:cubicBezTo>
                <a:cubicBezTo>
                  <a:pt x="8356908" y="1157678"/>
                  <a:pt x="8364198" y="1169540"/>
                  <a:pt x="8369793" y="1163965"/>
                </a:cubicBezTo>
                <a:cubicBezTo>
                  <a:pt x="8396654" y="1173014"/>
                  <a:pt x="8420327" y="1186252"/>
                  <a:pt x="8438518" y="1202400"/>
                </a:cubicBezTo>
                <a:cubicBezTo>
                  <a:pt x="8467620" y="1206616"/>
                  <a:pt x="8470227" y="1213216"/>
                  <a:pt x="8470408" y="1220102"/>
                </a:cubicBezTo>
                <a:cubicBezTo>
                  <a:pt x="8470618" y="1221581"/>
                  <a:pt x="8470829" y="1223059"/>
                  <a:pt x="8471039" y="1224538"/>
                </a:cubicBezTo>
                <a:lnTo>
                  <a:pt x="8480127" y="1221732"/>
                </a:lnTo>
                <a:cubicBezTo>
                  <a:pt x="8489344" y="1221244"/>
                  <a:pt x="8496925" y="1225598"/>
                  <a:pt x="8503670" y="1232232"/>
                </a:cubicBezTo>
                <a:lnTo>
                  <a:pt x="8511302" y="1241260"/>
                </a:lnTo>
                <a:lnTo>
                  <a:pt x="8527938" y="1246107"/>
                </a:lnTo>
                <a:cubicBezTo>
                  <a:pt x="8544797" y="1252102"/>
                  <a:pt x="8594720" y="1272046"/>
                  <a:pt x="8612455" y="1277232"/>
                </a:cubicBezTo>
                <a:cubicBezTo>
                  <a:pt x="8621740" y="1273435"/>
                  <a:pt x="8628731" y="1274046"/>
                  <a:pt x="8634346" y="1277220"/>
                </a:cubicBezTo>
                <a:lnTo>
                  <a:pt x="8636588" y="1279746"/>
                </a:lnTo>
                <a:lnTo>
                  <a:pt x="0" y="1279746"/>
                </a:lnTo>
                <a:lnTo>
                  <a:pt x="0" y="101046"/>
                </a:lnTo>
                <a:lnTo>
                  <a:pt x="78852" y="85117"/>
                </a:lnTo>
                <a:cubicBezTo>
                  <a:pt x="111429" y="86117"/>
                  <a:pt x="139870" y="73889"/>
                  <a:pt x="175829" y="68204"/>
                </a:cubicBezTo>
                <a:cubicBezTo>
                  <a:pt x="216035" y="75735"/>
                  <a:pt x="234155" y="53898"/>
                  <a:pt x="272592" y="47910"/>
                </a:cubicBezTo>
                <a:cubicBezTo>
                  <a:pt x="307942" y="64060"/>
                  <a:pt x="298606" y="28588"/>
                  <a:pt x="317694" y="19181"/>
                </a:cubicBezTo>
                <a:lnTo>
                  <a:pt x="323225" y="17973"/>
                </a:lnTo>
                <a:lnTo>
                  <a:pt x="338102" y="19449"/>
                </a:lnTo>
                <a:lnTo>
                  <a:pt x="343659" y="20790"/>
                </a:lnTo>
                <a:cubicBezTo>
                  <a:pt x="347501" y="21420"/>
                  <a:pt x="350072" y="21464"/>
                  <a:pt x="351870" y="21079"/>
                </a:cubicBezTo>
                <a:lnTo>
                  <a:pt x="352085" y="20835"/>
                </a:lnTo>
                <a:lnTo>
                  <a:pt x="397120" y="28482"/>
                </a:lnTo>
                <a:cubicBezTo>
                  <a:pt x="407943" y="14856"/>
                  <a:pt x="451574" y="33087"/>
                  <a:pt x="447963" y="6492"/>
                </a:cubicBezTo>
                <a:cubicBezTo>
                  <a:pt x="464074" y="9325"/>
                  <a:pt x="473359" y="20662"/>
                  <a:pt x="468719" y="3132"/>
                </a:cubicBezTo>
                <a:cubicBezTo>
                  <a:pt x="474045" y="3568"/>
                  <a:pt x="477404" y="2219"/>
                  <a:pt x="479867" y="0"/>
                </a:cubicBezTo>
                <a:lnTo>
                  <a:pt x="516417" y="5668"/>
                </a:lnTo>
                <a:lnTo>
                  <a:pt x="521270" y="4546"/>
                </a:lnTo>
                <a:lnTo>
                  <a:pt x="544492" y="11509"/>
                </a:lnTo>
                <a:lnTo>
                  <a:pt x="577701" y="19035"/>
                </a:lnTo>
                <a:lnTo>
                  <a:pt x="579807" y="18178"/>
                </a:lnTo>
                <a:lnTo>
                  <a:pt x="594359" y="23674"/>
                </a:lnTo>
                <a:cubicBezTo>
                  <a:pt x="599010" y="26137"/>
                  <a:pt x="657326" y="24318"/>
                  <a:pt x="660563" y="28211"/>
                </a:cubicBezTo>
                <a:cubicBezTo>
                  <a:pt x="711851" y="10010"/>
                  <a:pt x="704243" y="35086"/>
                  <a:pt x="759047" y="33678"/>
                </a:cubicBezTo>
                <a:lnTo>
                  <a:pt x="797373" y="29290"/>
                </a:lnTo>
                <a:lnTo>
                  <a:pt x="800100" y="29818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Freeform: Shape 22">
            <a:extLst>
              <a:ext uri="{FF2B5EF4-FFF2-40B4-BE49-F238E27FC236}">
                <a16:creationId xmlns:a16="http://schemas.microsoft.com/office/drawing/2014/main" id="{554C44F0-F390-48A8-974F-CAC9A33F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418" y="493509"/>
            <a:ext cx="11165080" cy="5832861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5F6F5"/>
          </a:solidFill>
          <a:ln>
            <a:noFill/>
          </a:ln>
          <a:effectLst>
            <a:outerShdw blurRad="38100" dist="25400" dir="48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8D7AFC-D762-47D0-B342-77A59EFC9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>
                <a:cs typeface="Calibri Light"/>
              </a:rPr>
              <a:t>Recommendations</a:t>
            </a:r>
            <a:endParaRPr lang="en-US" b="1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8AB73DD7-15E5-4C2A-BB34-F18E415C7D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0637176"/>
              </p:ext>
            </p:extLst>
          </p:nvPr>
        </p:nvGraphicFramePr>
        <p:xfrm>
          <a:off x="838200" y="1690688"/>
          <a:ext cx="10515600" cy="4486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1776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9DB070-B580-4313-83C1-F584273EF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>
                <a:cs typeface="Calibri Light"/>
              </a:rPr>
              <a:t>Conclusion</a:t>
            </a:r>
            <a:endParaRPr lang="en-US" sz="5400" b="1"/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112F9-1CFE-4CEA-95FC-349025F0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2200">
                <a:latin typeface="+mj-lt"/>
                <a:cs typeface="Calibri"/>
              </a:rPr>
              <a:t>Garden division and the novelty have the highest frequency in consequent with a higher lift value. These catalog that could be promoted as they have the highest lift, thereby has a higher chance of conversion.</a:t>
            </a:r>
            <a:endParaRPr lang="en-US"/>
          </a:p>
          <a:p>
            <a:pPr algn="just"/>
            <a:r>
              <a:rPr lang="en-US" sz="2200">
                <a:latin typeface="+mj-lt"/>
                <a:cs typeface="Calibri"/>
              </a:rPr>
              <a:t>Using the association model, we identified a strong association between sets of items bought together.</a:t>
            </a:r>
            <a:r>
              <a:rPr lang="en-US" sz="2200">
                <a:latin typeface="+mj-lt"/>
                <a:ea typeface="+mn-lt"/>
                <a:cs typeface="Calibri"/>
              </a:rPr>
              <a:t> </a:t>
            </a:r>
          </a:p>
          <a:p>
            <a:pPr algn="just"/>
            <a:r>
              <a:rPr lang="en-US" sz="2200">
                <a:latin typeface="+mj-lt"/>
                <a:ea typeface="+mn-lt"/>
                <a:cs typeface="+mn-lt"/>
              </a:rPr>
              <a:t>More products can be launched and promoted to observe how it works for the business.</a:t>
            </a:r>
            <a:endParaRPr lang="en-US" sz="2200">
              <a:latin typeface="+mj-lt"/>
              <a:cs typeface="Calibri"/>
            </a:endParaRPr>
          </a:p>
          <a:p>
            <a:pPr algn="just"/>
            <a:endParaRPr lang="en-US" sz="2200">
              <a:latin typeface="+mj-lt"/>
              <a:cs typeface="Calibri"/>
            </a:endParaRPr>
          </a:p>
          <a:p>
            <a:pPr algn="just"/>
            <a:endParaRPr lang="en-US" sz="2200">
              <a:latin typeface="+mj-lt"/>
              <a:cs typeface="Calibri"/>
            </a:endParaRPr>
          </a:p>
          <a:p>
            <a:pPr algn="just"/>
            <a:endParaRPr lang="en-US" sz="2200">
              <a:latin typeface="+mj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652927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6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9C6D2D-E03C-4A3B-856A-B90C4C2FFAAB}"/>
              </a:ext>
            </a:extLst>
          </p:cNvPr>
          <p:cNvSpPr txBox="1"/>
          <p:nvPr/>
        </p:nvSpPr>
        <p:spPr>
          <a:xfrm>
            <a:off x="838200" y="451381"/>
            <a:ext cx="10512552" cy="406654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6600" kern="1200" cap="all" spc="200" baseline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555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5A8D7-A502-46A2-B7E7-4A60D7451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4DB11-0C63-44EA-8211-783CE56DF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233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47078E-AE95-4B1C-8393-5171D7C65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 cap="all" spc="10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59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TextBox 2">
            <a:extLst>
              <a:ext uri="{FF2B5EF4-FFF2-40B4-BE49-F238E27FC236}">
                <a16:creationId xmlns:a16="http://schemas.microsoft.com/office/drawing/2014/main" id="{3750C328-27D6-4446-84C4-59321B33B6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5730654"/>
              </p:ext>
            </p:extLst>
          </p:nvPr>
        </p:nvGraphicFramePr>
        <p:xfrm>
          <a:off x="630936" y="2660904"/>
          <a:ext cx="4818888" cy="35478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3105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1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3B4534-C38E-4BCD-B74C-833D3F910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Background</a:t>
            </a:r>
            <a:endParaRPr lang="en-US" sz="4000"/>
          </a:p>
        </p:txBody>
      </p:sp>
      <p:sp>
        <p:nvSpPr>
          <p:cNvPr id="31" name="Rectangle 2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56429-B189-4194-B3BF-FF0F96926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latin typeface="Times New Roman"/>
                <a:cs typeface="Times New Roman"/>
              </a:rPr>
              <a:t>Exeter, Inc. is a catalog firm that sells products in a number of different catalogs that it owns. The catalogs number fall into nine basic categories which are Clothing, Housewares, Health, Automotive, Personal electronics, Computers, Garden, Novelty gift, and Jewelry.</a:t>
            </a:r>
          </a:p>
          <a:p>
            <a:pPr marL="0" indent="0">
              <a:buNone/>
            </a:pPr>
            <a:r>
              <a:rPr lang="en-US" sz="2000">
                <a:latin typeface="Times New Roman"/>
                <a:cs typeface="Times New Roman"/>
              </a:rPr>
              <a:t>Exeter wants to take every opportunity to promote their products by using the following approaches in the cross-promotion platform:</a:t>
            </a:r>
          </a:p>
          <a:p>
            <a:r>
              <a:rPr lang="en-US" sz="2000">
                <a:latin typeface="Times New Roman"/>
                <a:cs typeface="Times New Roman"/>
              </a:rPr>
              <a:t>Providing catalog when selling a product</a:t>
            </a:r>
          </a:p>
          <a:p>
            <a:r>
              <a:rPr lang="en-US" sz="2000">
                <a:latin typeface="Times New Roman"/>
                <a:cs typeface="Times New Roman"/>
              </a:rPr>
              <a:t>Enclosing a catalog in the shipment of a purchased product</a:t>
            </a:r>
          </a:p>
          <a:p>
            <a:pPr marL="0" indent="0">
              <a:buNone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572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7D144591-E9E9-4209-8701-3BB48A917D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DA0AA3-FF65-46C2-BDD1-04EB59AB1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084" y="547712"/>
            <a:ext cx="3337715" cy="5577367"/>
          </a:xfrm>
        </p:spPr>
        <p:txBody>
          <a:bodyPr>
            <a:normAutofit/>
          </a:bodyPr>
          <a:lstStyle/>
          <a:p>
            <a:r>
              <a:rPr lang="en-US" sz="5200">
                <a:cs typeface="Calibri Light"/>
              </a:rPr>
              <a:t>Objectives</a:t>
            </a:r>
            <a:endParaRPr lang="en-US" sz="5200"/>
          </a:p>
        </p:txBody>
      </p:sp>
      <p:graphicFrame>
        <p:nvGraphicFramePr>
          <p:cNvPr id="33" name="Content Placeholder 2">
            <a:extLst>
              <a:ext uri="{FF2B5EF4-FFF2-40B4-BE49-F238E27FC236}">
                <a16:creationId xmlns:a16="http://schemas.microsoft.com/office/drawing/2014/main" id="{AC3355E5-5A7E-49C1-A344-93CE7306C4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8379174"/>
              </p:ext>
            </p:extLst>
          </p:nvPr>
        </p:nvGraphicFramePr>
        <p:xfrm>
          <a:off x="838200" y="620392"/>
          <a:ext cx="6630174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9008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6D1A2CED-DA9B-4CCF-8215-CFC65FE71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562DFC44-A40C-4573-9230-B3EDB3EC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260019"/>
            <a:ext cx="11167447" cy="5933012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CB32F-73D6-48EB-BA50-8AD5F02BF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09521"/>
            <a:ext cx="10232136" cy="1014984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Methodology</a:t>
            </a:r>
            <a:endParaRPr lang="en-US" sz="400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5589D35-CF9F-4DE9-A792-8571A09E9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658327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35" name="Content Placeholder 2">
            <a:extLst>
              <a:ext uri="{FF2B5EF4-FFF2-40B4-BE49-F238E27FC236}">
                <a16:creationId xmlns:a16="http://schemas.microsoft.com/office/drawing/2014/main" id="{707B892F-9BEC-4797-BC9C-5886F78F98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9117608"/>
              </p:ext>
            </p:extLst>
          </p:nvPr>
        </p:nvGraphicFramePr>
        <p:xfrm>
          <a:off x="1115568" y="1673352"/>
          <a:ext cx="10232136" cy="4334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7" name="Picture 17" descr="Diagram&#10;&#10;Description automatically generated">
            <a:extLst>
              <a:ext uri="{FF2B5EF4-FFF2-40B4-BE49-F238E27FC236}">
                <a16:creationId xmlns:a16="http://schemas.microsoft.com/office/drawing/2014/main" id="{890DD21A-3462-467B-8025-E38B474C9B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8853" y="1688683"/>
            <a:ext cx="9687464" cy="430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376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4ADA0-EC13-4987-8B49-59F996F30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US" sz="5200">
                <a:ea typeface="+mj-lt"/>
                <a:cs typeface="+mj-lt"/>
              </a:rPr>
              <a:t>Data Gathering, Cleaning</a:t>
            </a:r>
            <a:endParaRPr lang="en-US" sz="5200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D4A09FE6-A0A1-44D4-9D75-44A29B46AD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7817455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4873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3462B-7225-436F-ABF9-7FE8A8422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4100">
                <a:ea typeface="+mj-lt"/>
                <a:cs typeface="+mj-lt"/>
              </a:rPr>
              <a:t>Data transformation &amp; Enhancement</a:t>
            </a:r>
            <a:endParaRPr lang="en-US" sz="4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C5786-F70F-4E44-88F4-3DEF6486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Used Apriori algorithm to create association rules and identify frequent data item sets.</a:t>
            </a:r>
          </a:p>
          <a:p>
            <a:pPr marL="0" indent="0">
              <a:buNone/>
            </a:pPr>
            <a:endParaRPr lang="en-US" sz="2000">
              <a:highlight>
                <a:srgbClr val="FFFF00"/>
              </a:highlight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Filter-in values where antecedents length is less than 2 and consequent length is 1.</a:t>
            </a:r>
          </a:p>
          <a:p>
            <a:endParaRPr lang="en-US" sz="2000">
              <a:cs typeface="Arial"/>
            </a:endParaRPr>
          </a:p>
          <a:p>
            <a:r>
              <a:rPr lang="en-US" sz="2000">
                <a:cs typeface="Arial"/>
              </a:rPr>
              <a:t>We have set the Min confidence to 0.5.</a:t>
            </a:r>
          </a:p>
          <a:p>
            <a:endParaRPr lang="en-US" sz="2000">
              <a:cs typeface="Calibri"/>
            </a:endParaRPr>
          </a:p>
        </p:txBody>
      </p:sp>
      <p:pic>
        <p:nvPicPr>
          <p:cNvPr id="16" name="Picture 15" descr="Graph">
            <a:extLst>
              <a:ext uri="{FF2B5EF4-FFF2-40B4-BE49-F238E27FC236}">
                <a16:creationId xmlns:a16="http://schemas.microsoft.com/office/drawing/2014/main" id="{70396739-2725-4CBA-A3DD-D0CB6EAC3F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21" r="30134" b="4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E092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3995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9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Rectangle 13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50E7C6-0FE0-4F8F-890A-C7CBA200E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Exploration</a:t>
            </a:r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C93E12F1-FB9F-4504-967E-6B226DC2FB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656" r="-2" b="18226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F912BB-BA19-4B39-B679-C55945DDCD9B}"/>
              </a:ext>
            </a:extLst>
          </p:cNvPr>
          <p:cNvSpPr txBox="1"/>
          <p:nvPr/>
        </p:nvSpPr>
        <p:spPr>
          <a:xfrm>
            <a:off x="7411453" y="2478024"/>
            <a:ext cx="3872243" cy="369417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No strong correlation between each categories.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/>
              <a:t>Therefore, correlation cannot be used to guess which categories go together.</a:t>
            </a:r>
          </a:p>
        </p:txBody>
      </p:sp>
    </p:spTree>
    <p:extLst>
      <p:ext uri="{BB962C8B-B14F-4D97-AF65-F5344CB8AC3E}">
        <p14:creationId xmlns:p14="http://schemas.microsoft.com/office/powerpoint/2010/main" val="4237688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2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BF2B9E-CBC5-4243-863B-FE95F3899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13287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Analysis &amp; Visualization</a:t>
            </a:r>
          </a:p>
        </p:txBody>
      </p:sp>
      <p:pic>
        <p:nvPicPr>
          <p:cNvPr id="4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AFD4549-A779-43A4-84DA-3BF6FCC81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2" b="29247"/>
          <a:stretch/>
        </p:blipFill>
        <p:spPr>
          <a:xfrm>
            <a:off x="190915" y="1944455"/>
            <a:ext cx="5803323" cy="38903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6E608528-43E8-402B-ACF7-DFC3AC625D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940" b="1"/>
          <a:stretch/>
        </p:blipFill>
        <p:spPr>
          <a:xfrm>
            <a:off x="6189933" y="1944455"/>
            <a:ext cx="5803323" cy="38903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EFDCDD-01EC-4358-8416-E7ADC70ACA23}"/>
              </a:ext>
            </a:extLst>
          </p:cNvPr>
          <p:cNvSpPr txBox="1"/>
          <p:nvPr/>
        </p:nvSpPr>
        <p:spPr>
          <a:xfrm>
            <a:off x="6189934" y="5911770"/>
            <a:ext cx="5803323" cy="389035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>
                <a:solidFill>
                  <a:srgbClr val="FFFFFF"/>
                </a:solidFill>
              </a:rPr>
              <a:t>Frequency of catalogs bought by one customer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1300E8-770B-4FD1-83C1-3FC9CA19A534}"/>
              </a:ext>
            </a:extLst>
          </p:cNvPr>
          <p:cNvSpPr txBox="1"/>
          <p:nvPr/>
        </p:nvSpPr>
        <p:spPr>
          <a:xfrm>
            <a:off x="198741" y="5911770"/>
            <a:ext cx="5803323" cy="389035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>
                <a:solidFill>
                  <a:srgbClr val="FFFFFF"/>
                </a:solidFill>
              </a:rPr>
              <a:t>Frequency of each category</a:t>
            </a:r>
          </a:p>
        </p:txBody>
      </p:sp>
    </p:spTree>
    <p:extLst>
      <p:ext uri="{BB962C8B-B14F-4D97-AF65-F5344CB8AC3E}">
        <p14:creationId xmlns:p14="http://schemas.microsoft.com/office/powerpoint/2010/main" val="1607733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1AB3B1D9DCE254EBBDFD6230C87B45B" ma:contentTypeVersion="2" ma:contentTypeDescription="Create a new document." ma:contentTypeScope="" ma:versionID="9696a66b38201eeb53a46e6d4081e583">
  <xsd:schema xmlns:xsd="http://www.w3.org/2001/XMLSchema" xmlns:xs="http://www.w3.org/2001/XMLSchema" xmlns:p="http://schemas.microsoft.com/office/2006/metadata/properties" xmlns:ns2="cbb6d84d-8e41-4874-a9b2-7db3ebf7bacc" targetNamespace="http://schemas.microsoft.com/office/2006/metadata/properties" ma:root="true" ma:fieldsID="fb915a0c1a95e31b97c85fbd09916115" ns2:_="">
    <xsd:import namespace="cbb6d84d-8e41-4874-a9b2-7db3ebf7ba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b6d84d-8e41-4874-a9b2-7db3ebf7ba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B8A5ECC-CF3A-4591-A897-6609E43E573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139F18-BCA4-435F-B677-2325D010FFF1}">
  <ds:schemaRefs>
    <ds:schemaRef ds:uri="cbb6d84d-8e41-4874-a9b2-7db3ebf7bac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47CACEE-B165-4D29-9D7D-E58B8ED10337}">
  <ds:schemaRefs>
    <ds:schemaRef ds:uri="cbb6d84d-8e41-4874-a9b2-7db3ebf7bac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904</Words>
  <Application>Microsoft Office PowerPoint</Application>
  <PresentationFormat>Widescreen</PresentationFormat>
  <Paragraphs>99</Paragraphs>
  <Slides>18</Slides>
  <Notes>2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Times New Roman</vt:lpstr>
      <vt:lpstr>Office Theme</vt:lpstr>
      <vt:lpstr>Catalog Cross Selling</vt:lpstr>
      <vt:lpstr>Agenda</vt:lpstr>
      <vt:lpstr>Background</vt:lpstr>
      <vt:lpstr>Objectives</vt:lpstr>
      <vt:lpstr>Methodology</vt:lpstr>
      <vt:lpstr>Data Gathering, Cleaning</vt:lpstr>
      <vt:lpstr>Data transformation &amp; Enhancement</vt:lpstr>
      <vt:lpstr>Exploration</vt:lpstr>
      <vt:lpstr>Data Analysis &amp; Visualization</vt:lpstr>
      <vt:lpstr>If this, then that</vt:lpstr>
      <vt:lpstr>Results</vt:lpstr>
      <vt:lpstr>Antecedent Confidence with Consequent </vt:lpstr>
      <vt:lpstr>Antecedents with highest lift </vt:lpstr>
      <vt:lpstr>Recommendations</vt:lpstr>
      <vt:lpstr>Recommendations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Kalpesh Bhurabhai Odedra</cp:lastModifiedBy>
  <cp:revision>2</cp:revision>
  <dcterms:created xsi:type="dcterms:W3CDTF">2021-07-23T19:35:40Z</dcterms:created>
  <dcterms:modified xsi:type="dcterms:W3CDTF">2021-07-30T19:17:14Z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0x010100C1AB3B1D9DCE254EBBDFD6230C87B45B</vt:lpwstr>
  </property>
</Properties>
</file>

<file path=docProps/thumbnail.jpeg>
</file>